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sldIdLst>
    <p:sldId id="350" r:id="rId2"/>
    <p:sldId id="349" r:id="rId3"/>
    <p:sldId id="360" r:id="rId4"/>
    <p:sldId id="378" r:id="rId5"/>
    <p:sldId id="376" r:id="rId6"/>
    <p:sldId id="348" r:id="rId7"/>
    <p:sldId id="353" r:id="rId8"/>
    <p:sldId id="351" r:id="rId9"/>
    <p:sldId id="352" r:id="rId10"/>
    <p:sldId id="357" r:id="rId11"/>
    <p:sldId id="345" r:id="rId12"/>
    <p:sldId id="329" r:id="rId13"/>
    <p:sldId id="330" r:id="rId14"/>
    <p:sldId id="384" r:id="rId15"/>
    <p:sldId id="356" r:id="rId16"/>
    <p:sldId id="347" r:id="rId17"/>
    <p:sldId id="381" r:id="rId18"/>
    <p:sldId id="354" r:id="rId19"/>
    <p:sldId id="358" r:id="rId20"/>
    <p:sldId id="355" r:id="rId21"/>
    <p:sldId id="385" r:id="rId22"/>
    <p:sldId id="379" r:id="rId23"/>
    <p:sldId id="380" r:id="rId24"/>
    <p:sldId id="331" r:id="rId25"/>
    <p:sldId id="332" r:id="rId26"/>
    <p:sldId id="344" r:id="rId27"/>
    <p:sldId id="382" r:id="rId28"/>
    <p:sldId id="383" r:id="rId29"/>
    <p:sldId id="260" r:id="rId30"/>
    <p:sldId id="419" r:id="rId31"/>
    <p:sldId id="297" r:id="rId32"/>
    <p:sldId id="298" r:id="rId33"/>
    <p:sldId id="299" r:id="rId34"/>
    <p:sldId id="302" r:id="rId35"/>
    <p:sldId id="304" r:id="rId36"/>
    <p:sldId id="313" r:id="rId37"/>
    <p:sldId id="314" r:id="rId38"/>
    <p:sldId id="315" r:id="rId39"/>
    <p:sldId id="305" r:id="rId40"/>
    <p:sldId id="316" r:id="rId41"/>
    <p:sldId id="317" r:id="rId42"/>
    <p:sldId id="318" r:id="rId43"/>
    <p:sldId id="319" r:id="rId44"/>
    <p:sldId id="322" r:id="rId45"/>
    <p:sldId id="320" r:id="rId46"/>
    <p:sldId id="386" r:id="rId47"/>
    <p:sldId id="387" r:id="rId48"/>
  </p:sldIdLst>
  <p:sldSz cx="13331825" cy="8888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5"/>
    <a:srgbClr val="F8F5ED"/>
    <a:srgbClr val="F4F3E7"/>
    <a:srgbClr val="F8F5EA"/>
    <a:srgbClr val="F6F8ED"/>
    <a:srgbClr val="D79970"/>
    <a:srgbClr val="7FB371"/>
    <a:srgbClr val="F3CED0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/>
    <p:restoredTop sz="89521"/>
  </p:normalViewPr>
  <p:slideViewPr>
    <p:cSldViewPr snapToGrid="0">
      <p:cViewPr varScale="1">
        <p:scale>
          <a:sx n="87" d="100"/>
          <a:sy n="87" d="100"/>
        </p:scale>
        <p:origin x="2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B9723-0216-E64E-AE7E-B5091E73BA4C}" type="doc">
      <dgm:prSet loTypeId="urn:microsoft.com/office/officeart/2005/8/layout/orgChart1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01597C-4C94-5C40-9F92-5B14E93F69F2}">
      <dgm:prSet phldrT="[Text]"/>
      <dgm:spPr>
        <a:solidFill>
          <a:srgbClr val="FFC000"/>
        </a:solidFill>
      </dgm:spPr>
      <dgm:t>
        <a:bodyPr/>
        <a:lstStyle/>
        <a:p>
          <a:r>
            <a:rPr lang="en-US" b="0" i="0">
              <a:latin typeface="+mn-lt"/>
            </a:rPr>
            <a:t>Quantities</a:t>
          </a:r>
          <a:br>
            <a:rPr lang="en-US" b="0" i="0">
              <a:latin typeface="+mn-lt"/>
            </a:rPr>
          </a:br>
          <a:r>
            <a:rPr lang="en-US" b="0" i="0">
              <a:latin typeface="+mn-lt"/>
            </a:rPr>
            <a:t>of </a:t>
          </a:r>
          <a:r>
            <a:rPr lang="en-US" b="0" i="0" dirty="0">
              <a:latin typeface="+mn-lt"/>
            </a:rPr>
            <a:t>interest</a:t>
          </a:r>
        </a:p>
      </dgm:t>
    </dgm:pt>
    <dgm:pt modelId="{4282B2D3-1BB0-9C44-996A-AB8701CB38DC}" type="parTrans" cxnId="{198FE7E6-99D8-0F4C-9D94-1EA45A4B899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58D2D7A3-368A-F04B-8ED4-FC24886397E6}" type="sibTrans" cxnId="{198FE7E6-99D8-0F4C-9D94-1EA45A4B899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ADC474D0-196C-4D47-9AC5-34CC7337CE00}">
      <dgm:prSet phldrT="[Text]"/>
      <dgm:spPr>
        <a:solidFill>
          <a:srgbClr val="0070C0"/>
        </a:solidFill>
      </dgm:spPr>
      <dgm:t>
        <a:bodyPr/>
        <a:lstStyle/>
        <a:p>
          <a:r>
            <a:rPr lang="en-US" b="0" i="0" dirty="0">
              <a:latin typeface="+mn-lt"/>
            </a:rPr>
            <a:t>Descriptive inferences</a:t>
          </a:r>
        </a:p>
      </dgm:t>
    </dgm:pt>
    <dgm:pt modelId="{CC52A3B8-2554-224A-9447-5807C67A6AF0}" type="parTrans" cxnId="{681D1DC4-D6CD-834A-8B83-E0440115F4FF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A324F175-57A7-1341-A74D-6CEF930726B4}" type="sibTrans" cxnId="{681D1DC4-D6CD-834A-8B83-E0440115F4FF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43AEA21B-9959-5C48-B48C-771ED15BF110}">
      <dgm:prSet phldrT="[Text]"/>
      <dgm:spPr>
        <a:solidFill>
          <a:srgbClr val="0070C0"/>
        </a:solidFill>
      </dgm:spPr>
      <dgm:t>
        <a:bodyPr/>
        <a:lstStyle/>
        <a:p>
          <a:r>
            <a:rPr lang="en-US" b="0" i="0" dirty="0">
              <a:latin typeface="+mn-lt"/>
            </a:rPr>
            <a:t>Predictive inferences</a:t>
          </a:r>
        </a:p>
      </dgm:t>
    </dgm:pt>
    <dgm:pt modelId="{16631C78-3745-504E-99B8-13FBAD954886}" type="parTrans" cxnId="{C54CFD48-3566-9A48-87DD-593F286E733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FFF386AB-08C7-4C42-9C3C-8A7A4BFC9489}" type="sibTrans" cxnId="{C54CFD48-3566-9A48-87DD-593F286E733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1B8038FC-932F-BA4A-B506-EA23321B5B6C}">
      <dgm:prSet phldrT="[Text]"/>
      <dgm:spPr>
        <a:solidFill>
          <a:srgbClr val="7030A0"/>
        </a:solidFill>
      </dgm:spPr>
      <dgm:t>
        <a:bodyPr/>
        <a:lstStyle/>
        <a:p>
          <a:r>
            <a:rPr lang="en-US" b="0" i="0" dirty="0">
              <a:latin typeface="+mn-lt"/>
            </a:rPr>
            <a:t>Counterfactual inferences</a:t>
          </a:r>
        </a:p>
      </dgm:t>
    </dgm:pt>
    <dgm:pt modelId="{C151EBBF-B1AA-244A-A005-63944CA5F58A}" type="parTrans" cxnId="{D841C3F3-1A59-C547-8271-D932D37AAFA9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E7CA515F-D487-2841-A117-244C17762CA2}" type="sibTrans" cxnId="{D841C3F3-1A59-C547-8271-D932D37AAFA9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30E1093A-1B6D-7E4D-A4C3-2C6C1F491396}">
      <dgm:prSet phldrT="[Text]"/>
      <dgm:spPr>
        <a:solidFill>
          <a:srgbClr val="92D050"/>
        </a:solidFill>
      </dgm:spPr>
      <dgm:t>
        <a:bodyPr/>
        <a:lstStyle/>
        <a:p>
          <a:r>
            <a:rPr lang="en-US" b="0" i="0" dirty="0">
              <a:latin typeface="+mn-lt"/>
            </a:rPr>
            <a:t>Descriptive statistics</a:t>
          </a:r>
        </a:p>
      </dgm:t>
    </dgm:pt>
    <dgm:pt modelId="{556BF92A-90B7-4C4A-9F73-8BE532499179}" type="sibTrans" cxnId="{BF7FA8A5-3BF6-F343-8A3F-9C0F1D47AEF2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CB58E71C-1B1D-F847-8A27-E5E8CF20F382}" type="parTrans" cxnId="{BF7FA8A5-3BF6-F343-8A3F-9C0F1D47AEF2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286FFE77-B5E0-F84E-BFD6-24446CA52350}">
      <dgm:prSet phldrT="[Text]"/>
      <dgm:spPr>
        <a:solidFill>
          <a:srgbClr val="00B050"/>
        </a:solidFill>
      </dgm:spPr>
      <dgm:t>
        <a:bodyPr/>
        <a:lstStyle/>
        <a:p>
          <a:r>
            <a:rPr lang="en-US" b="0" i="0" dirty="0">
              <a:latin typeface="+mn-lt"/>
            </a:rPr>
            <a:t>Statistical inferences</a:t>
          </a:r>
        </a:p>
      </dgm:t>
    </dgm:pt>
    <dgm:pt modelId="{3FB1124C-3218-4545-9B9B-24473D6F457B}" type="sibTrans" cxnId="{F9F74208-46CA-184D-969D-B9ED56BBA278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EE21A1B3-3699-EA49-92C4-986A3FAB7A7B}" type="parTrans" cxnId="{F9F74208-46CA-184D-969D-B9ED56BBA278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6E061B1F-82E2-5A4C-B7F2-747840F35A2C}">
      <dgm:prSet phldrT="[Text]"/>
      <dgm:spPr>
        <a:solidFill>
          <a:srgbClr val="7030A0"/>
        </a:solidFill>
      </dgm:spPr>
      <dgm:t>
        <a:bodyPr/>
        <a:lstStyle/>
        <a:p>
          <a:r>
            <a:rPr lang="en-US" b="0" i="0" dirty="0">
              <a:latin typeface="+mn-lt"/>
            </a:rPr>
            <a:t>Causal inferences</a:t>
          </a:r>
        </a:p>
      </dgm:t>
    </dgm:pt>
    <dgm:pt modelId="{69931320-92A9-3E45-A1AD-C05D44FE49F5}" type="parTrans" cxnId="{28DE2E1C-28AB-D241-A484-1DC4C67E5E20}">
      <dgm:prSet/>
      <dgm:spPr/>
      <dgm:t>
        <a:bodyPr/>
        <a:lstStyle/>
        <a:p>
          <a:endParaRPr lang="en-US"/>
        </a:p>
      </dgm:t>
    </dgm:pt>
    <dgm:pt modelId="{8E007F52-D3B0-FF46-BA5A-8BC28A8F7ED6}" type="sibTrans" cxnId="{28DE2E1C-28AB-D241-A484-1DC4C67E5E20}">
      <dgm:prSet/>
      <dgm:spPr/>
      <dgm:t>
        <a:bodyPr/>
        <a:lstStyle/>
        <a:p>
          <a:endParaRPr lang="en-US"/>
        </a:p>
      </dgm:t>
    </dgm:pt>
    <dgm:pt modelId="{25FE2BE0-B877-6542-81AF-30B166CD82F5}">
      <dgm:prSet phldrT="[Text]"/>
      <dgm:spPr>
        <a:solidFill>
          <a:srgbClr val="00B0F0"/>
        </a:solidFill>
      </dgm:spPr>
      <dgm:t>
        <a:bodyPr/>
        <a:lstStyle/>
        <a:p>
          <a:r>
            <a:rPr lang="en-US" b="0" i="0" dirty="0">
              <a:latin typeface="+mn-lt"/>
            </a:rPr>
            <a:t>Data summaries</a:t>
          </a:r>
        </a:p>
      </dgm:t>
    </dgm:pt>
    <dgm:pt modelId="{71ECEC15-8AFF-BB43-A417-F835FE9536AD}" type="parTrans" cxnId="{D96B0754-3945-DC49-8E32-4526E64772A2}">
      <dgm:prSet/>
      <dgm:spPr/>
      <dgm:t>
        <a:bodyPr/>
        <a:lstStyle/>
        <a:p>
          <a:endParaRPr lang="en-US"/>
        </a:p>
      </dgm:t>
    </dgm:pt>
    <dgm:pt modelId="{AF9E8A13-4897-8A40-9BF2-0F2F41DA40A4}" type="sibTrans" cxnId="{D96B0754-3945-DC49-8E32-4526E64772A2}">
      <dgm:prSet/>
      <dgm:spPr/>
      <dgm:t>
        <a:bodyPr/>
        <a:lstStyle/>
        <a:p>
          <a:endParaRPr lang="en-US"/>
        </a:p>
      </dgm:t>
    </dgm:pt>
    <dgm:pt modelId="{88ED3846-AB76-CE41-838D-E2D0130929D6}" type="pres">
      <dgm:prSet presAssocID="{C44B9723-0216-E64E-AE7E-B5091E73BA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63DF89-5BC4-5049-BF02-9FE735F2E01F}" type="pres">
      <dgm:prSet presAssocID="{B101597C-4C94-5C40-9F92-5B14E93F69F2}" presName="hierRoot1" presStyleCnt="0">
        <dgm:presLayoutVars>
          <dgm:hierBranch val="init"/>
        </dgm:presLayoutVars>
      </dgm:prSet>
      <dgm:spPr/>
    </dgm:pt>
    <dgm:pt modelId="{A2A0746D-97EB-774B-ABD6-0830183B22DD}" type="pres">
      <dgm:prSet presAssocID="{B101597C-4C94-5C40-9F92-5B14E93F69F2}" presName="rootComposite1" presStyleCnt="0"/>
      <dgm:spPr/>
    </dgm:pt>
    <dgm:pt modelId="{11034E51-6D65-3548-A4C0-D99B09347479}" type="pres">
      <dgm:prSet presAssocID="{B101597C-4C94-5C40-9F92-5B14E93F69F2}" presName="rootText1" presStyleLbl="node0" presStyleIdx="0" presStyleCnt="1">
        <dgm:presLayoutVars>
          <dgm:chPref val="3"/>
        </dgm:presLayoutVars>
      </dgm:prSet>
      <dgm:spPr/>
    </dgm:pt>
    <dgm:pt modelId="{862778A2-B127-4448-AB36-06BAD39BFE8C}" type="pres">
      <dgm:prSet presAssocID="{B101597C-4C94-5C40-9F92-5B14E93F69F2}" presName="rootConnector1" presStyleLbl="node1" presStyleIdx="0" presStyleCnt="0"/>
      <dgm:spPr/>
    </dgm:pt>
    <dgm:pt modelId="{CDA9D286-C9E7-E640-A720-1A058A7E4159}" type="pres">
      <dgm:prSet presAssocID="{B101597C-4C94-5C40-9F92-5B14E93F69F2}" presName="hierChild2" presStyleCnt="0"/>
      <dgm:spPr/>
    </dgm:pt>
    <dgm:pt modelId="{85D7B6DF-92DF-EA42-9DF7-2B73A8B09E00}" type="pres">
      <dgm:prSet presAssocID="{CB58E71C-1B1D-F847-8A27-E5E8CF20F382}" presName="Name37" presStyleLbl="parChTrans1D2" presStyleIdx="0" presStyleCnt="2"/>
      <dgm:spPr/>
    </dgm:pt>
    <dgm:pt modelId="{15967C15-5F48-6644-92E7-619DABB07D8E}" type="pres">
      <dgm:prSet presAssocID="{30E1093A-1B6D-7E4D-A4C3-2C6C1F491396}" presName="hierRoot2" presStyleCnt="0">
        <dgm:presLayoutVars>
          <dgm:hierBranch val="init"/>
        </dgm:presLayoutVars>
      </dgm:prSet>
      <dgm:spPr/>
    </dgm:pt>
    <dgm:pt modelId="{D08F2632-C55A-3746-AC9E-651519F8553F}" type="pres">
      <dgm:prSet presAssocID="{30E1093A-1B6D-7E4D-A4C3-2C6C1F491396}" presName="rootComposite" presStyleCnt="0"/>
      <dgm:spPr/>
    </dgm:pt>
    <dgm:pt modelId="{E0D2ADF8-2889-CE40-9514-367DC5C88D0D}" type="pres">
      <dgm:prSet presAssocID="{30E1093A-1B6D-7E4D-A4C3-2C6C1F491396}" presName="rootText" presStyleLbl="node2" presStyleIdx="0" presStyleCnt="2">
        <dgm:presLayoutVars>
          <dgm:chPref val="3"/>
        </dgm:presLayoutVars>
      </dgm:prSet>
      <dgm:spPr/>
    </dgm:pt>
    <dgm:pt modelId="{7A3F3F16-285F-2744-AD97-353A90324EA7}" type="pres">
      <dgm:prSet presAssocID="{30E1093A-1B6D-7E4D-A4C3-2C6C1F491396}" presName="rootConnector" presStyleLbl="node2" presStyleIdx="0" presStyleCnt="2"/>
      <dgm:spPr/>
    </dgm:pt>
    <dgm:pt modelId="{BAEEB07A-6C0E-C04D-BF02-E3588F60319A}" type="pres">
      <dgm:prSet presAssocID="{30E1093A-1B6D-7E4D-A4C3-2C6C1F491396}" presName="hierChild4" presStyleCnt="0"/>
      <dgm:spPr/>
    </dgm:pt>
    <dgm:pt modelId="{8862AA62-576B-AC4F-BE56-89122949FC36}" type="pres">
      <dgm:prSet presAssocID="{71ECEC15-8AFF-BB43-A417-F835FE9536AD}" presName="Name37" presStyleLbl="parChTrans1D3" presStyleIdx="0" presStyleCnt="5"/>
      <dgm:spPr/>
    </dgm:pt>
    <dgm:pt modelId="{B2BE87A3-0AF1-D24F-8EE4-54A6CBF9718D}" type="pres">
      <dgm:prSet presAssocID="{25FE2BE0-B877-6542-81AF-30B166CD82F5}" presName="hierRoot2" presStyleCnt="0">
        <dgm:presLayoutVars>
          <dgm:hierBranch val="init"/>
        </dgm:presLayoutVars>
      </dgm:prSet>
      <dgm:spPr/>
    </dgm:pt>
    <dgm:pt modelId="{86CED83D-EF5D-2844-A09B-E87A6D0D9392}" type="pres">
      <dgm:prSet presAssocID="{25FE2BE0-B877-6542-81AF-30B166CD82F5}" presName="rootComposite" presStyleCnt="0"/>
      <dgm:spPr/>
    </dgm:pt>
    <dgm:pt modelId="{A51967DA-9E40-DC48-9293-35A766536767}" type="pres">
      <dgm:prSet presAssocID="{25FE2BE0-B877-6542-81AF-30B166CD82F5}" presName="rootText" presStyleLbl="node3" presStyleIdx="0" presStyleCnt="5">
        <dgm:presLayoutVars>
          <dgm:chPref val="3"/>
        </dgm:presLayoutVars>
      </dgm:prSet>
      <dgm:spPr/>
    </dgm:pt>
    <dgm:pt modelId="{744A67BC-3047-4E4F-A238-B43774CE943A}" type="pres">
      <dgm:prSet presAssocID="{25FE2BE0-B877-6542-81AF-30B166CD82F5}" presName="rootConnector" presStyleLbl="node3" presStyleIdx="0" presStyleCnt="5"/>
      <dgm:spPr/>
    </dgm:pt>
    <dgm:pt modelId="{8B54CD34-529B-D241-8DE7-1FEB707B4D0D}" type="pres">
      <dgm:prSet presAssocID="{25FE2BE0-B877-6542-81AF-30B166CD82F5}" presName="hierChild4" presStyleCnt="0"/>
      <dgm:spPr/>
    </dgm:pt>
    <dgm:pt modelId="{D63C725A-5A22-C947-938D-99D1132660A7}" type="pres">
      <dgm:prSet presAssocID="{25FE2BE0-B877-6542-81AF-30B166CD82F5}" presName="hierChild5" presStyleCnt="0"/>
      <dgm:spPr/>
    </dgm:pt>
    <dgm:pt modelId="{C8E03CA4-D675-344F-8A35-8BFCC1D88AEE}" type="pres">
      <dgm:prSet presAssocID="{30E1093A-1B6D-7E4D-A4C3-2C6C1F491396}" presName="hierChild5" presStyleCnt="0"/>
      <dgm:spPr/>
    </dgm:pt>
    <dgm:pt modelId="{CD5CF87F-F4A6-FD4C-8076-7AC296BBB8E3}" type="pres">
      <dgm:prSet presAssocID="{EE21A1B3-3699-EA49-92C4-986A3FAB7A7B}" presName="Name37" presStyleLbl="parChTrans1D2" presStyleIdx="1" presStyleCnt="2"/>
      <dgm:spPr/>
    </dgm:pt>
    <dgm:pt modelId="{872448B2-4192-8242-9D52-F96A519F083B}" type="pres">
      <dgm:prSet presAssocID="{286FFE77-B5E0-F84E-BFD6-24446CA52350}" presName="hierRoot2" presStyleCnt="0">
        <dgm:presLayoutVars>
          <dgm:hierBranch val="init"/>
        </dgm:presLayoutVars>
      </dgm:prSet>
      <dgm:spPr/>
    </dgm:pt>
    <dgm:pt modelId="{7112F33F-9C8C-484D-8BCA-B7EDD7F9064B}" type="pres">
      <dgm:prSet presAssocID="{286FFE77-B5E0-F84E-BFD6-24446CA52350}" presName="rootComposite" presStyleCnt="0"/>
      <dgm:spPr/>
    </dgm:pt>
    <dgm:pt modelId="{DF23C0F9-5E65-AA4C-8799-405288B23D1F}" type="pres">
      <dgm:prSet presAssocID="{286FFE77-B5E0-F84E-BFD6-24446CA52350}" presName="rootText" presStyleLbl="node2" presStyleIdx="1" presStyleCnt="2">
        <dgm:presLayoutVars>
          <dgm:chPref val="3"/>
        </dgm:presLayoutVars>
      </dgm:prSet>
      <dgm:spPr/>
    </dgm:pt>
    <dgm:pt modelId="{5EA9FD11-1D72-F240-96ED-6AE67BCB5EF8}" type="pres">
      <dgm:prSet presAssocID="{286FFE77-B5E0-F84E-BFD6-24446CA52350}" presName="rootConnector" presStyleLbl="node2" presStyleIdx="1" presStyleCnt="2"/>
      <dgm:spPr/>
    </dgm:pt>
    <dgm:pt modelId="{49332EC2-707B-D949-A093-8B0B61B0C384}" type="pres">
      <dgm:prSet presAssocID="{286FFE77-B5E0-F84E-BFD6-24446CA52350}" presName="hierChild4" presStyleCnt="0"/>
      <dgm:spPr/>
    </dgm:pt>
    <dgm:pt modelId="{ACAFDE1E-BD09-234B-8291-1E5449EFC0FB}" type="pres">
      <dgm:prSet presAssocID="{CC52A3B8-2554-224A-9447-5807C67A6AF0}" presName="Name37" presStyleLbl="parChTrans1D3" presStyleIdx="1" presStyleCnt="5"/>
      <dgm:spPr/>
    </dgm:pt>
    <dgm:pt modelId="{011C5169-CA38-F24F-9CE6-90CAC0E85759}" type="pres">
      <dgm:prSet presAssocID="{ADC474D0-196C-4D47-9AC5-34CC7337CE00}" presName="hierRoot2" presStyleCnt="0">
        <dgm:presLayoutVars>
          <dgm:hierBranch val="init"/>
        </dgm:presLayoutVars>
      </dgm:prSet>
      <dgm:spPr/>
    </dgm:pt>
    <dgm:pt modelId="{29A28228-34C1-CB43-9499-1A72ED92D4F6}" type="pres">
      <dgm:prSet presAssocID="{ADC474D0-196C-4D47-9AC5-34CC7337CE00}" presName="rootComposite" presStyleCnt="0"/>
      <dgm:spPr/>
    </dgm:pt>
    <dgm:pt modelId="{FDEFE48D-F548-3B49-8A8A-A00DF1B9A74A}" type="pres">
      <dgm:prSet presAssocID="{ADC474D0-196C-4D47-9AC5-34CC7337CE00}" presName="rootText" presStyleLbl="node3" presStyleIdx="1" presStyleCnt="5">
        <dgm:presLayoutVars>
          <dgm:chPref val="3"/>
        </dgm:presLayoutVars>
      </dgm:prSet>
      <dgm:spPr/>
    </dgm:pt>
    <dgm:pt modelId="{4E72BD0E-3243-E047-A65B-1B89E5198A03}" type="pres">
      <dgm:prSet presAssocID="{ADC474D0-196C-4D47-9AC5-34CC7337CE00}" presName="rootConnector" presStyleLbl="node3" presStyleIdx="1" presStyleCnt="5"/>
      <dgm:spPr/>
    </dgm:pt>
    <dgm:pt modelId="{9D75DFF2-9A5E-9B48-A4CC-B5F60F426C66}" type="pres">
      <dgm:prSet presAssocID="{ADC474D0-196C-4D47-9AC5-34CC7337CE00}" presName="hierChild4" presStyleCnt="0"/>
      <dgm:spPr/>
    </dgm:pt>
    <dgm:pt modelId="{8F5EB2BB-366C-7845-B956-BB738CB9505D}" type="pres">
      <dgm:prSet presAssocID="{ADC474D0-196C-4D47-9AC5-34CC7337CE00}" presName="hierChild5" presStyleCnt="0"/>
      <dgm:spPr/>
    </dgm:pt>
    <dgm:pt modelId="{ADF80565-F532-774F-8209-C2650BB4EF03}" type="pres">
      <dgm:prSet presAssocID="{16631C78-3745-504E-99B8-13FBAD954886}" presName="Name37" presStyleLbl="parChTrans1D3" presStyleIdx="2" presStyleCnt="5"/>
      <dgm:spPr/>
    </dgm:pt>
    <dgm:pt modelId="{FDBB85E0-188F-7E4F-A177-F8FF0ED19704}" type="pres">
      <dgm:prSet presAssocID="{43AEA21B-9959-5C48-B48C-771ED15BF110}" presName="hierRoot2" presStyleCnt="0">
        <dgm:presLayoutVars>
          <dgm:hierBranch val="init"/>
        </dgm:presLayoutVars>
      </dgm:prSet>
      <dgm:spPr/>
    </dgm:pt>
    <dgm:pt modelId="{050D68A1-6266-9343-9971-8E9C62FF7BE5}" type="pres">
      <dgm:prSet presAssocID="{43AEA21B-9959-5C48-B48C-771ED15BF110}" presName="rootComposite" presStyleCnt="0"/>
      <dgm:spPr/>
    </dgm:pt>
    <dgm:pt modelId="{B0852769-32F8-0A40-BA98-29A387A99816}" type="pres">
      <dgm:prSet presAssocID="{43AEA21B-9959-5C48-B48C-771ED15BF110}" presName="rootText" presStyleLbl="node3" presStyleIdx="2" presStyleCnt="5">
        <dgm:presLayoutVars>
          <dgm:chPref val="3"/>
        </dgm:presLayoutVars>
      </dgm:prSet>
      <dgm:spPr/>
    </dgm:pt>
    <dgm:pt modelId="{C33E5D74-9D64-934C-B138-13C8D7499663}" type="pres">
      <dgm:prSet presAssocID="{43AEA21B-9959-5C48-B48C-771ED15BF110}" presName="rootConnector" presStyleLbl="node3" presStyleIdx="2" presStyleCnt="5"/>
      <dgm:spPr/>
    </dgm:pt>
    <dgm:pt modelId="{78512FDD-4E36-E541-B359-8EF210E2E3AE}" type="pres">
      <dgm:prSet presAssocID="{43AEA21B-9959-5C48-B48C-771ED15BF110}" presName="hierChild4" presStyleCnt="0"/>
      <dgm:spPr/>
    </dgm:pt>
    <dgm:pt modelId="{8B8D87AF-9C83-1E46-9636-EC5C1A78AB1F}" type="pres">
      <dgm:prSet presAssocID="{43AEA21B-9959-5C48-B48C-771ED15BF110}" presName="hierChild5" presStyleCnt="0"/>
      <dgm:spPr/>
    </dgm:pt>
    <dgm:pt modelId="{3B6D24C8-229E-2D48-9D67-1C7E2E57D193}" type="pres">
      <dgm:prSet presAssocID="{69931320-92A9-3E45-A1AD-C05D44FE49F5}" presName="Name37" presStyleLbl="parChTrans1D3" presStyleIdx="3" presStyleCnt="5"/>
      <dgm:spPr/>
    </dgm:pt>
    <dgm:pt modelId="{2F30D6A6-A1AB-F644-9F68-0391D87054A6}" type="pres">
      <dgm:prSet presAssocID="{6E061B1F-82E2-5A4C-B7F2-747840F35A2C}" presName="hierRoot2" presStyleCnt="0">
        <dgm:presLayoutVars>
          <dgm:hierBranch val="init"/>
        </dgm:presLayoutVars>
      </dgm:prSet>
      <dgm:spPr/>
    </dgm:pt>
    <dgm:pt modelId="{CC3E03F9-2F67-214E-A26F-23CA97CD9E9E}" type="pres">
      <dgm:prSet presAssocID="{6E061B1F-82E2-5A4C-B7F2-747840F35A2C}" presName="rootComposite" presStyleCnt="0"/>
      <dgm:spPr/>
    </dgm:pt>
    <dgm:pt modelId="{3CAA9EB0-4487-E54A-801E-81780BB3A2F0}" type="pres">
      <dgm:prSet presAssocID="{6E061B1F-82E2-5A4C-B7F2-747840F35A2C}" presName="rootText" presStyleLbl="node3" presStyleIdx="3" presStyleCnt="5">
        <dgm:presLayoutVars>
          <dgm:chPref val="3"/>
        </dgm:presLayoutVars>
      </dgm:prSet>
      <dgm:spPr/>
    </dgm:pt>
    <dgm:pt modelId="{52C3594B-D831-C54D-9C7B-7AFBB2924610}" type="pres">
      <dgm:prSet presAssocID="{6E061B1F-82E2-5A4C-B7F2-747840F35A2C}" presName="rootConnector" presStyleLbl="node3" presStyleIdx="3" presStyleCnt="5"/>
      <dgm:spPr/>
    </dgm:pt>
    <dgm:pt modelId="{FAB415B8-A0BA-AB45-B0FC-43AE7F83B13F}" type="pres">
      <dgm:prSet presAssocID="{6E061B1F-82E2-5A4C-B7F2-747840F35A2C}" presName="hierChild4" presStyleCnt="0"/>
      <dgm:spPr/>
    </dgm:pt>
    <dgm:pt modelId="{8DD431B7-5B78-D741-9067-FCAAF0F965BC}" type="pres">
      <dgm:prSet presAssocID="{6E061B1F-82E2-5A4C-B7F2-747840F35A2C}" presName="hierChild5" presStyleCnt="0"/>
      <dgm:spPr/>
    </dgm:pt>
    <dgm:pt modelId="{55EBC728-362E-224F-8A77-EF338238C1A6}" type="pres">
      <dgm:prSet presAssocID="{C151EBBF-B1AA-244A-A005-63944CA5F58A}" presName="Name37" presStyleLbl="parChTrans1D3" presStyleIdx="4" presStyleCnt="5"/>
      <dgm:spPr/>
    </dgm:pt>
    <dgm:pt modelId="{88167FCF-FBDB-4B49-9B71-1E5378AE5BAF}" type="pres">
      <dgm:prSet presAssocID="{1B8038FC-932F-BA4A-B506-EA23321B5B6C}" presName="hierRoot2" presStyleCnt="0">
        <dgm:presLayoutVars>
          <dgm:hierBranch val="init"/>
        </dgm:presLayoutVars>
      </dgm:prSet>
      <dgm:spPr/>
    </dgm:pt>
    <dgm:pt modelId="{685BD7F8-2546-414D-8035-58C52A686E79}" type="pres">
      <dgm:prSet presAssocID="{1B8038FC-932F-BA4A-B506-EA23321B5B6C}" presName="rootComposite" presStyleCnt="0"/>
      <dgm:spPr/>
    </dgm:pt>
    <dgm:pt modelId="{BD8A5F85-2A34-C64A-8D81-57DC60319484}" type="pres">
      <dgm:prSet presAssocID="{1B8038FC-932F-BA4A-B506-EA23321B5B6C}" presName="rootText" presStyleLbl="node3" presStyleIdx="4" presStyleCnt="5">
        <dgm:presLayoutVars>
          <dgm:chPref val="3"/>
        </dgm:presLayoutVars>
      </dgm:prSet>
      <dgm:spPr/>
    </dgm:pt>
    <dgm:pt modelId="{AEA8608F-188D-4841-A4BF-FF5AA68A300E}" type="pres">
      <dgm:prSet presAssocID="{1B8038FC-932F-BA4A-B506-EA23321B5B6C}" presName="rootConnector" presStyleLbl="node3" presStyleIdx="4" presStyleCnt="5"/>
      <dgm:spPr/>
    </dgm:pt>
    <dgm:pt modelId="{7E637A96-8BA3-C244-AA8E-4F6D3AA6E228}" type="pres">
      <dgm:prSet presAssocID="{1B8038FC-932F-BA4A-B506-EA23321B5B6C}" presName="hierChild4" presStyleCnt="0"/>
      <dgm:spPr/>
    </dgm:pt>
    <dgm:pt modelId="{61E46E5C-9D0F-5A49-A856-674B169A91C4}" type="pres">
      <dgm:prSet presAssocID="{1B8038FC-932F-BA4A-B506-EA23321B5B6C}" presName="hierChild5" presStyleCnt="0"/>
      <dgm:spPr/>
    </dgm:pt>
    <dgm:pt modelId="{75F3DDBD-4C73-034F-8A3E-7F7AC7E04EA2}" type="pres">
      <dgm:prSet presAssocID="{286FFE77-B5E0-F84E-BFD6-24446CA52350}" presName="hierChild5" presStyleCnt="0"/>
      <dgm:spPr/>
    </dgm:pt>
    <dgm:pt modelId="{D2FCFF80-3EB3-5A45-863F-099CDAFB3DDA}" type="pres">
      <dgm:prSet presAssocID="{B101597C-4C94-5C40-9F92-5B14E93F69F2}" presName="hierChild3" presStyleCnt="0"/>
      <dgm:spPr/>
    </dgm:pt>
  </dgm:ptLst>
  <dgm:cxnLst>
    <dgm:cxn modelId="{92DF8F02-78BE-A249-BFA4-4D32CCE8D041}" type="presOf" srcId="{ADC474D0-196C-4D47-9AC5-34CC7337CE00}" destId="{4E72BD0E-3243-E047-A65B-1B89E5198A03}" srcOrd="1" destOrd="0" presId="urn:microsoft.com/office/officeart/2005/8/layout/orgChart1"/>
    <dgm:cxn modelId="{67979B02-566A-AB46-A66C-272AC5E59CCA}" type="presOf" srcId="{C151EBBF-B1AA-244A-A005-63944CA5F58A}" destId="{55EBC728-362E-224F-8A77-EF338238C1A6}" srcOrd="0" destOrd="0" presId="urn:microsoft.com/office/officeart/2005/8/layout/orgChart1"/>
    <dgm:cxn modelId="{F9F74208-46CA-184D-969D-B9ED56BBA278}" srcId="{B101597C-4C94-5C40-9F92-5B14E93F69F2}" destId="{286FFE77-B5E0-F84E-BFD6-24446CA52350}" srcOrd="1" destOrd="0" parTransId="{EE21A1B3-3699-EA49-92C4-986A3FAB7A7B}" sibTransId="{3FB1124C-3218-4545-9B9B-24473D6F457B}"/>
    <dgm:cxn modelId="{2C4AA108-72FD-124C-A01D-8F6D48F653DF}" type="presOf" srcId="{43AEA21B-9959-5C48-B48C-771ED15BF110}" destId="{C33E5D74-9D64-934C-B138-13C8D7499663}" srcOrd="1" destOrd="0" presId="urn:microsoft.com/office/officeart/2005/8/layout/orgChart1"/>
    <dgm:cxn modelId="{D27FF40A-DA4D-8E48-A756-F480AA5AD792}" type="presOf" srcId="{B101597C-4C94-5C40-9F92-5B14E93F69F2}" destId="{11034E51-6D65-3548-A4C0-D99B09347479}" srcOrd="0" destOrd="0" presId="urn:microsoft.com/office/officeart/2005/8/layout/orgChart1"/>
    <dgm:cxn modelId="{801E4318-72CD-EC4F-A89D-C6FC16E27D2F}" type="presOf" srcId="{25FE2BE0-B877-6542-81AF-30B166CD82F5}" destId="{744A67BC-3047-4E4F-A238-B43774CE943A}" srcOrd="1" destOrd="0" presId="urn:microsoft.com/office/officeart/2005/8/layout/orgChart1"/>
    <dgm:cxn modelId="{28DE2E1C-28AB-D241-A484-1DC4C67E5E20}" srcId="{286FFE77-B5E0-F84E-BFD6-24446CA52350}" destId="{6E061B1F-82E2-5A4C-B7F2-747840F35A2C}" srcOrd="2" destOrd="0" parTransId="{69931320-92A9-3E45-A1AD-C05D44FE49F5}" sibTransId="{8E007F52-D3B0-FF46-BA5A-8BC28A8F7ED6}"/>
    <dgm:cxn modelId="{BBF5351C-D6AB-C143-A285-A131699426C4}" type="presOf" srcId="{30E1093A-1B6D-7E4D-A4C3-2C6C1F491396}" destId="{7A3F3F16-285F-2744-AD97-353A90324EA7}" srcOrd="1" destOrd="0" presId="urn:microsoft.com/office/officeart/2005/8/layout/orgChart1"/>
    <dgm:cxn modelId="{A21CC91E-D39A-6948-9C13-0CF2F15DDAEF}" type="presOf" srcId="{CB58E71C-1B1D-F847-8A27-E5E8CF20F382}" destId="{85D7B6DF-92DF-EA42-9DF7-2B73A8B09E00}" srcOrd="0" destOrd="0" presId="urn:microsoft.com/office/officeart/2005/8/layout/orgChart1"/>
    <dgm:cxn modelId="{A5D39024-6FDC-EB4F-8D11-76BA66CF73C2}" type="presOf" srcId="{1B8038FC-932F-BA4A-B506-EA23321B5B6C}" destId="{AEA8608F-188D-4841-A4BF-FF5AA68A300E}" srcOrd="1" destOrd="0" presId="urn:microsoft.com/office/officeart/2005/8/layout/orgChart1"/>
    <dgm:cxn modelId="{5D7E1246-1C57-304F-9260-E45B316FF68A}" type="presOf" srcId="{286FFE77-B5E0-F84E-BFD6-24446CA52350}" destId="{5EA9FD11-1D72-F240-96ED-6AE67BCB5EF8}" srcOrd="1" destOrd="0" presId="urn:microsoft.com/office/officeart/2005/8/layout/orgChart1"/>
    <dgm:cxn modelId="{C54CFD48-3566-9A48-87DD-593F286E7330}" srcId="{286FFE77-B5E0-F84E-BFD6-24446CA52350}" destId="{43AEA21B-9959-5C48-B48C-771ED15BF110}" srcOrd="1" destOrd="0" parTransId="{16631C78-3745-504E-99B8-13FBAD954886}" sibTransId="{FFF386AB-08C7-4C42-9C3C-8A7A4BFC9489}"/>
    <dgm:cxn modelId="{709C6F49-EDBA-B342-9184-B03F9F6E36B9}" type="presOf" srcId="{6E061B1F-82E2-5A4C-B7F2-747840F35A2C}" destId="{52C3594B-D831-C54D-9C7B-7AFBB2924610}" srcOrd="1" destOrd="0" presId="urn:microsoft.com/office/officeart/2005/8/layout/orgChart1"/>
    <dgm:cxn modelId="{D96B0754-3945-DC49-8E32-4526E64772A2}" srcId="{30E1093A-1B6D-7E4D-A4C3-2C6C1F491396}" destId="{25FE2BE0-B877-6542-81AF-30B166CD82F5}" srcOrd="0" destOrd="0" parTransId="{71ECEC15-8AFF-BB43-A417-F835FE9536AD}" sibTransId="{AF9E8A13-4897-8A40-9BF2-0F2F41DA40A4}"/>
    <dgm:cxn modelId="{84D1B962-BFA1-6B43-8DD8-562E16D86BD7}" type="presOf" srcId="{C44B9723-0216-E64E-AE7E-B5091E73BA4C}" destId="{88ED3846-AB76-CE41-838D-E2D0130929D6}" srcOrd="0" destOrd="0" presId="urn:microsoft.com/office/officeart/2005/8/layout/orgChart1"/>
    <dgm:cxn modelId="{D00FF37B-A838-1444-8510-2EE17AB661CB}" type="presOf" srcId="{6E061B1F-82E2-5A4C-B7F2-747840F35A2C}" destId="{3CAA9EB0-4487-E54A-801E-81780BB3A2F0}" srcOrd="0" destOrd="0" presId="urn:microsoft.com/office/officeart/2005/8/layout/orgChart1"/>
    <dgm:cxn modelId="{8C7F737F-C40C-A640-BCF4-C0753CF0EFCB}" type="presOf" srcId="{B101597C-4C94-5C40-9F92-5B14E93F69F2}" destId="{862778A2-B127-4448-AB36-06BAD39BFE8C}" srcOrd="1" destOrd="0" presId="urn:microsoft.com/office/officeart/2005/8/layout/orgChart1"/>
    <dgm:cxn modelId="{ABFEDF92-2424-6543-BD25-C1C04990594F}" type="presOf" srcId="{EE21A1B3-3699-EA49-92C4-986A3FAB7A7B}" destId="{CD5CF87F-F4A6-FD4C-8076-7AC296BBB8E3}" srcOrd="0" destOrd="0" presId="urn:microsoft.com/office/officeart/2005/8/layout/orgChart1"/>
    <dgm:cxn modelId="{E56AE395-F996-9B45-A281-B37DAB2604EF}" type="presOf" srcId="{16631C78-3745-504E-99B8-13FBAD954886}" destId="{ADF80565-F532-774F-8209-C2650BB4EF03}" srcOrd="0" destOrd="0" presId="urn:microsoft.com/office/officeart/2005/8/layout/orgChart1"/>
    <dgm:cxn modelId="{992E4FA3-3A21-0648-A161-3E79E09BE838}" type="presOf" srcId="{25FE2BE0-B877-6542-81AF-30B166CD82F5}" destId="{A51967DA-9E40-DC48-9293-35A766536767}" srcOrd="0" destOrd="0" presId="urn:microsoft.com/office/officeart/2005/8/layout/orgChart1"/>
    <dgm:cxn modelId="{BF7FA8A5-3BF6-F343-8A3F-9C0F1D47AEF2}" srcId="{B101597C-4C94-5C40-9F92-5B14E93F69F2}" destId="{30E1093A-1B6D-7E4D-A4C3-2C6C1F491396}" srcOrd="0" destOrd="0" parTransId="{CB58E71C-1B1D-F847-8A27-E5E8CF20F382}" sibTransId="{556BF92A-90B7-4C4A-9F73-8BE532499179}"/>
    <dgm:cxn modelId="{D9B725A6-AEE1-2247-84B6-62544B3B496E}" type="presOf" srcId="{71ECEC15-8AFF-BB43-A417-F835FE9536AD}" destId="{8862AA62-576B-AC4F-BE56-89122949FC36}" srcOrd="0" destOrd="0" presId="urn:microsoft.com/office/officeart/2005/8/layout/orgChart1"/>
    <dgm:cxn modelId="{6C6428AB-59B6-1C42-9211-9B31F4F51E3E}" type="presOf" srcId="{69931320-92A9-3E45-A1AD-C05D44FE49F5}" destId="{3B6D24C8-229E-2D48-9D67-1C7E2E57D193}" srcOrd="0" destOrd="0" presId="urn:microsoft.com/office/officeart/2005/8/layout/orgChart1"/>
    <dgm:cxn modelId="{BDBB2EB1-2554-4841-8915-CECB4E999A54}" type="presOf" srcId="{CC52A3B8-2554-224A-9447-5807C67A6AF0}" destId="{ACAFDE1E-BD09-234B-8291-1E5449EFC0FB}" srcOrd="0" destOrd="0" presId="urn:microsoft.com/office/officeart/2005/8/layout/orgChart1"/>
    <dgm:cxn modelId="{8B99B4B5-8EAE-514D-A2C9-4CBC8A003E88}" type="presOf" srcId="{1B8038FC-932F-BA4A-B506-EA23321B5B6C}" destId="{BD8A5F85-2A34-C64A-8D81-57DC60319484}" srcOrd="0" destOrd="0" presId="urn:microsoft.com/office/officeart/2005/8/layout/orgChart1"/>
    <dgm:cxn modelId="{681D1DC4-D6CD-834A-8B83-E0440115F4FF}" srcId="{286FFE77-B5E0-F84E-BFD6-24446CA52350}" destId="{ADC474D0-196C-4D47-9AC5-34CC7337CE00}" srcOrd="0" destOrd="0" parTransId="{CC52A3B8-2554-224A-9447-5807C67A6AF0}" sibTransId="{A324F175-57A7-1341-A74D-6CEF930726B4}"/>
    <dgm:cxn modelId="{366A91D6-8B98-AA48-9126-EF0EFD8A2FB1}" type="presOf" srcId="{ADC474D0-196C-4D47-9AC5-34CC7337CE00}" destId="{FDEFE48D-F548-3B49-8A8A-A00DF1B9A74A}" srcOrd="0" destOrd="0" presId="urn:microsoft.com/office/officeart/2005/8/layout/orgChart1"/>
    <dgm:cxn modelId="{32F896E5-4FD0-3F4F-BD89-5616D1332B51}" type="presOf" srcId="{30E1093A-1B6D-7E4D-A4C3-2C6C1F491396}" destId="{E0D2ADF8-2889-CE40-9514-367DC5C88D0D}" srcOrd="0" destOrd="0" presId="urn:microsoft.com/office/officeart/2005/8/layout/orgChart1"/>
    <dgm:cxn modelId="{198FE7E6-99D8-0F4C-9D94-1EA45A4B8990}" srcId="{C44B9723-0216-E64E-AE7E-B5091E73BA4C}" destId="{B101597C-4C94-5C40-9F92-5B14E93F69F2}" srcOrd="0" destOrd="0" parTransId="{4282B2D3-1BB0-9C44-996A-AB8701CB38DC}" sibTransId="{58D2D7A3-368A-F04B-8ED4-FC24886397E6}"/>
    <dgm:cxn modelId="{D21E5CEB-78C5-5140-B322-1A991347A9A6}" type="presOf" srcId="{43AEA21B-9959-5C48-B48C-771ED15BF110}" destId="{B0852769-32F8-0A40-BA98-29A387A99816}" srcOrd="0" destOrd="0" presId="urn:microsoft.com/office/officeart/2005/8/layout/orgChart1"/>
    <dgm:cxn modelId="{C22ABFF3-1278-F848-AAE7-7B8EDB89D056}" type="presOf" srcId="{286FFE77-B5E0-F84E-BFD6-24446CA52350}" destId="{DF23C0F9-5E65-AA4C-8799-405288B23D1F}" srcOrd="0" destOrd="0" presId="urn:microsoft.com/office/officeart/2005/8/layout/orgChart1"/>
    <dgm:cxn modelId="{D841C3F3-1A59-C547-8271-D932D37AAFA9}" srcId="{286FFE77-B5E0-F84E-BFD6-24446CA52350}" destId="{1B8038FC-932F-BA4A-B506-EA23321B5B6C}" srcOrd="3" destOrd="0" parTransId="{C151EBBF-B1AA-244A-A005-63944CA5F58A}" sibTransId="{E7CA515F-D487-2841-A117-244C17762CA2}"/>
    <dgm:cxn modelId="{183554CC-B5CD-F34A-81A2-958BF2831719}" type="presParOf" srcId="{88ED3846-AB76-CE41-838D-E2D0130929D6}" destId="{3263DF89-5BC4-5049-BF02-9FE735F2E01F}" srcOrd="0" destOrd="0" presId="urn:microsoft.com/office/officeart/2005/8/layout/orgChart1"/>
    <dgm:cxn modelId="{F0CADDAE-76E9-C946-B005-D67FC415E6DF}" type="presParOf" srcId="{3263DF89-5BC4-5049-BF02-9FE735F2E01F}" destId="{A2A0746D-97EB-774B-ABD6-0830183B22DD}" srcOrd="0" destOrd="0" presId="urn:microsoft.com/office/officeart/2005/8/layout/orgChart1"/>
    <dgm:cxn modelId="{CE0F8896-9F14-7646-A4ED-AF35FAE2C900}" type="presParOf" srcId="{A2A0746D-97EB-774B-ABD6-0830183B22DD}" destId="{11034E51-6D65-3548-A4C0-D99B09347479}" srcOrd="0" destOrd="0" presId="urn:microsoft.com/office/officeart/2005/8/layout/orgChart1"/>
    <dgm:cxn modelId="{16BC294C-7FEE-F34D-A749-81BFCE09462C}" type="presParOf" srcId="{A2A0746D-97EB-774B-ABD6-0830183B22DD}" destId="{862778A2-B127-4448-AB36-06BAD39BFE8C}" srcOrd="1" destOrd="0" presId="urn:microsoft.com/office/officeart/2005/8/layout/orgChart1"/>
    <dgm:cxn modelId="{C5FA07DA-82D2-DB47-B722-4079D667B9EC}" type="presParOf" srcId="{3263DF89-5BC4-5049-BF02-9FE735F2E01F}" destId="{CDA9D286-C9E7-E640-A720-1A058A7E4159}" srcOrd="1" destOrd="0" presId="urn:microsoft.com/office/officeart/2005/8/layout/orgChart1"/>
    <dgm:cxn modelId="{AC46227A-D774-D142-8892-B554572A6A2B}" type="presParOf" srcId="{CDA9D286-C9E7-E640-A720-1A058A7E4159}" destId="{85D7B6DF-92DF-EA42-9DF7-2B73A8B09E00}" srcOrd="0" destOrd="0" presId="urn:microsoft.com/office/officeart/2005/8/layout/orgChart1"/>
    <dgm:cxn modelId="{FBCD4D3E-C9E5-0F41-AD6B-FB5647FD83D0}" type="presParOf" srcId="{CDA9D286-C9E7-E640-A720-1A058A7E4159}" destId="{15967C15-5F48-6644-92E7-619DABB07D8E}" srcOrd="1" destOrd="0" presId="urn:microsoft.com/office/officeart/2005/8/layout/orgChart1"/>
    <dgm:cxn modelId="{A6053BFE-94E7-2B4E-A80D-529440DF9BFE}" type="presParOf" srcId="{15967C15-5F48-6644-92E7-619DABB07D8E}" destId="{D08F2632-C55A-3746-AC9E-651519F8553F}" srcOrd="0" destOrd="0" presId="urn:microsoft.com/office/officeart/2005/8/layout/orgChart1"/>
    <dgm:cxn modelId="{0178CD03-8A95-0943-A87A-A14E90395E19}" type="presParOf" srcId="{D08F2632-C55A-3746-AC9E-651519F8553F}" destId="{E0D2ADF8-2889-CE40-9514-367DC5C88D0D}" srcOrd="0" destOrd="0" presId="urn:microsoft.com/office/officeart/2005/8/layout/orgChart1"/>
    <dgm:cxn modelId="{CC0D4C01-C534-B846-B0F2-594CD078FA80}" type="presParOf" srcId="{D08F2632-C55A-3746-AC9E-651519F8553F}" destId="{7A3F3F16-285F-2744-AD97-353A90324EA7}" srcOrd="1" destOrd="0" presId="urn:microsoft.com/office/officeart/2005/8/layout/orgChart1"/>
    <dgm:cxn modelId="{B46F6EE4-E255-C649-A0E4-2330A5C45C1B}" type="presParOf" srcId="{15967C15-5F48-6644-92E7-619DABB07D8E}" destId="{BAEEB07A-6C0E-C04D-BF02-E3588F60319A}" srcOrd="1" destOrd="0" presId="urn:microsoft.com/office/officeart/2005/8/layout/orgChart1"/>
    <dgm:cxn modelId="{23F53A28-5E33-AD4A-97EC-7D151FF8B7D2}" type="presParOf" srcId="{BAEEB07A-6C0E-C04D-BF02-E3588F60319A}" destId="{8862AA62-576B-AC4F-BE56-89122949FC36}" srcOrd="0" destOrd="0" presId="urn:microsoft.com/office/officeart/2005/8/layout/orgChart1"/>
    <dgm:cxn modelId="{E4F1F239-4B5A-EB4A-8A48-319C404E7E8D}" type="presParOf" srcId="{BAEEB07A-6C0E-C04D-BF02-E3588F60319A}" destId="{B2BE87A3-0AF1-D24F-8EE4-54A6CBF9718D}" srcOrd="1" destOrd="0" presId="urn:microsoft.com/office/officeart/2005/8/layout/orgChart1"/>
    <dgm:cxn modelId="{5CD7C0DD-9FF9-8745-B4F9-9BD49F3A82AE}" type="presParOf" srcId="{B2BE87A3-0AF1-D24F-8EE4-54A6CBF9718D}" destId="{86CED83D-EF5D-2844-A09B-E87A6D0D9392}" srcOrd="0" destOrd="0" presId="urn:microsoft.com/office/officeart/2005/8/layout/orgChart1"/>
    <dgm:cxn modelId="{115B9D97-89E0-5D4C-BCBA-BB2D93DBA5D3}" type="presParOf" srcId="{86CED83D-EF5D-2844-A09B-E87A6D0D9392}" destId="{A51967DA-9E40-DC48-9293-35A766536767}" srcOrd="0" destOrd="0" presId="urn:microsoft.com/office/officeart/2005/8/layout/orgChart1"/>
    <dgm:cxn modelId="{42BEB8A4-484B-5046-B2C9-851E19651CBB}" type="presParOf" srcId="{86CED83D-EF5D-2844-A09B-E87A6D0D9392}" destId="{744A67BC-3047-4E4F-A238-B43774CE943A}" srcOrd="1" destOrd="0" presId="urn:microsoft.com/office/officeart/2005/8/layout/orgChart1"/>
    <dgm:cxn modelId="{E694CF9E-1272-8E4C-81AA-7F9875BA2894}" type="presParOf" srcId="{B2BE87A3-0AF1-D24F-8EE4-54A6CBF9718D}" destId="{8B54CD34-529B-D241-8DE7-1FEB707B4D0D}" srcOrd="1" destOrd="0" presId="urn:microsoft.com/office/officeart/2005/8/layout/orgChart1"/>
    <dgm:cxn modelId="{B8A8F403-D71D-3D49-8984-FCB2CD25D0A0}" type="presParOf" srcId="{B2BE87A3-0AF1-D24F-8EE4-54A6CBF9718D}" destId="{D63C725A-5A22-C947-938D-99D1132660A7}" srcOrd="2" destOrd="0" presId="urn:microsoft.com/office/officeart/2005/8/layout/orgChart1"/>
    <dgm:cxn modelId="{FCD8BECA-C3BE-7E40-86FD-67FB579CB850}" type="presParOf" srcId="{15967C15-5F48-6644-92E7-619DABB07D8E}" destId="{C8E03CA4-D675-344F-8A35-8BFCC1D88AEE}" srcOrd="2" destOrd="0" presId="urn:microsoft.com/office/officeart/2005/8/layout/orgChart1"/>
    <dgm:cxn modelId="{F5FF6C10-86AE-3640-AF26-30A0CC4887AF}" type="presParOf" srcId="{CDA9D286-C9E7-E640-A720-1A058A7E4159}" destId="{CD5CF87F-F4A6-FD4C-8076-7AC296BBB8E3}" srcOrd="2" destOrd="0" presId="urn:microsoft.com/office/officeart/2005/8/layout/orgChart1"/>
    <dgm:cxn modelId="{BD849F6D-ED0F-E344-92A7-0F06FD21D3E7}" type="presParOf" srcId="{CDA9D286-C9E7-E640-A720-1A058A7E4159}" destId="{872448B2-4192-8242-9D52-F96A519F083B}" srcOrd="3" destOrd="0" presId="urn:microsoft.com/office/officeart/2005/8/layout/orgChart1"/>
    <dgm:cxn modelId="{CB6C56ED-D736-5F43-9E5D-7B7E2AAD5BEA}" type="presParOf" srcId="{872448B2-4192-8242-9D52-F96A519F083B}" destId="{7112F33F-9C8C-484D-8BCA-B7EDD7F9064B}" srcOrd="0" destOrd="0" presId="urn:microsoft.com/office/officeart/2005/8/layout/orgChart1"/>
    <dgm:cxn modelId="{03605DCA-B67A-C941-96E6-0B44C9E143BE}" type="presParOf" srcId="{7112F33F-9C8C-484D-8BCA-B7EDD7F9064B}" destId="{DF23C0F9-5E65-AA4C-8799-405288B23D1F}" srcOrd="0" destOrd="0" presId="urn:microsoft.com/office/officeart/2005/8/layout/orgChart1"/>
    <dgm:cxn modelId="{0F74CA24-0A17-484E-A1DF-27698723E07B}" type="presParOf" srcId="{7112F33F-9C8C-484D-8BCA-B7EDD7F9064B}" destId="{5EA9FD11-1D72-F240-96ED-6AE67BCB5EF8}" srcOrd="1" destOrd="0" presId="urn:microsoft.com/office/officeart/2005/8/layout/orgChart1"/>
    <dgm:cxn modelId="{B0B06626-50C3-4248-AE59-653EF464E86A}" type="presParOf" srcId="{872448B2-4192-8242-9D52-F96A519F083B}" destId="{49332EC2-707B-D949-A093-8B0B61B0C384}" srcOrd="1" destOrd="0" presId="urn:microsoft.com/office/officeart/2005/8/layout/orgChart1"/>
    <dgm:cxn modelId="{994F2D77-DC3F-EA4A-8234-A53AEC6827B4}" type="presParOf" srcId="{49332EC2-707B-D949-A093-8B0B61B0C384}" destId="{ACAFDE1E-BD09-234B-8291-1E5449EFC0FB}" srcOrd="0" destOrd="0" presId="urn:microsoft.com/office/officeart/2005/8/layout/orgChart1"/>
    <dgm:cxn modelId="{ED4848AE-C3FF-F74E-96E7-6DEA1E03E140}" type="presParOf" srcId="{49332EC2-707B-D949-A093-8B0B61B0C384}" destId="{011C5169-CA38-F24F-9CE6-90CAC0E85759}" srcOrd="1" destOrd="0" presId="urn:microsoft.com/office/officeart/2005/8/layout/orgChart1"/>
    <dgm:cxn modelId="{E67F82FA-9655-9142-A203-74C06CB0F9F8}" type="presParOf" srcId="{011C5169-CA38-F24F-9CE6-90CAC0E85759}" destId="{29A28228-34C1-CB43-9499-1A72ED92D4F6}" srcOrd="0" destOrd="0" presId="urn:microsoft.com/office/officeart/2005/8/layout/orgChart1"/>
    <dgm:cxn modelId="{B98618F4-FF0E-FB49-B37D-7C91F9EC6BD6}" type="presParOf" srcId="{29A28228-34C1-CB43-9499-1A72ED92D4F6}" destId="{FDEFE48D-F548-3B49-8A8A-A00DF1B9A74A}" srcOrd="0" destOrd="0" presId="urn:microsoft.com/office/officeart/2005/8/layout/orgChart1"/>
    <dgm:cxn modelId="{99033D02-DAAC-3D43-83C4-F5ED14A2CC0A}" type="presParOf" srcId="{29A28228-34C1-CB43-9499-1A72ED92D4F6}" destId="{4E72BD0E-3243-E047-A65B-1B89E5198A03}" srcOrd="1" destOrd="0" presId="urn:microsoft.com/office/officeart/2005/8/layout/orgChart1"/>
    <dgm:cxn modelId="{FA3E53CE-227C-7747-89F3-BF003F036C3B}" type="presParOf" srcId="{011C5169-CA38-F24F-9CE6-90CAC0E85759}" destId="{9D75DFF2-9A5E-9B48-A4CC-B5F60F426C66}" srcOrd="1" destOrd="0" presId="urn:microsoft.com/office/officeart/2005/8/layout/orgChart1"/>
    <dgm:cxn modelId="{CED3B827-8E10-714F-8840-5D6B18AD52BD}" type="presParOf" srcId="{011C5169-CA38-F24F-9CE6-90CAC0E85759}" destId="{8F5EB2BB-366C-7845-B956-BB738CB9505D}" srcOrd="2" destOrd="0" presId="urn:microsoft.com/office/officeart/2005/8/layout/orgChart1"/>
    <dgm:cxn modelId="{79C4A4FA-7B5D-3B4C-8BBA-7808E1A7B5F8}" type="presParOf" srcId="{49332EC2-707B-D949-A093-8B0B61B0C384}" destId="{ADF80565-F532-774F-8209-C2650BB4EF03}" srcOrd="2" destOrd="0" presId="urn:microsoft.com/office/officeart/2005/8/layout/orgChart1"/>
    <dgm:cxn modelId="{FEC69351-4593-9243-83BC-443A11F4A577}" type="presParOf" srcId="{49332EC2-707B-D949-A093-8B0B61B0C384}" destId="{FDBB85E0-188F-7E4F-A177-F8FF0ED19704}" srcOrd="3" destOrd="0" presId="urn:microsoft.com/office/officeart/2005/8/layout/orgChart1"/>
    <dgm:cxn modelId="{9A6EDD01-7934-DF49-A349-6EBC0AF45492}" type="presParOf" srcId="{FDBB85E0-188F-7E4F-A177-F8FF0ED19704}" destId="{050D68A1-6266-9343-9971-8E9C62FF7BE5}" srcOrd="0" destOrd="0" presId="urn:microsoft.com/office/officeart/2005/8/layout/orgChart1"/>
    <dgm:cxn modelId="{735707B8-DBBE-844D-9970-BFBF9C6355D2}" type="presParOf" srcId="{050D68A1-6266-9343-9971-8E9C62FF7BE5}" destId="{B0852769-32F8-0A40-BA98-29A387A99816}" srcOrd="0" destOrd="0" presId="urn:microsoft.com/office/officeart/2005/8/layout/orgChart1"/>
    <dgm:cxn modelId="{37FA0316-8E1C-134C-9DDD-358CB072A840}" type="presParOf" srcId="{050D68A1-6266-9343-9971-8E9C62FF7BE5}" destId="{C33E5D74-9D64-934C-B138-13C8D7499663}" srcOrd="1" destOrd="0" presId="urn:microsoft.com/office/officeart/2005/8/layout/orgChart1"/>
    <dgm:cxn modelId="{931741C9-B81A-8743-BC4A-14782F4713B2}" type="presParOf" srcId="{FDBB85E0-188F-7E4F-A177-F8FF0ED19704}" destId="{78512FDD-4E36-E541-B359-8EF210E2E3AE}" srcOrd="1" destOrd="0" presId="urn:microsoft.com/office/officeart/2005/8/layout/orgChart1"/>
    <dgm:cxn modelId="{0AB2FAAA-A67E-F24D-ADD9-65A6594F7ACE}" type="presParOf" srcId="{FDBB85E0-188F-7E4F-A177-F8FF0ED19704}" destId="{8B8D87AF-9C83-1E46-9636-EC5C1A78AB1F}" srcOrd="2" destOrd="0" presId="urn:microsoft.com/office/officeart/2005/8/layout/orgChart1"/>
    <dgm:cxn modelId="{C6B6D860-72D4-264E-976C-89352764B85C}" type="presParOf" srcId="{49332EC2-707B-D949-A093-8B0B61B0C384}" destId="{3B6D24C8-229E-2D48-9D67-1C7E2E57D193}" srcOrd="4" destOrd="0" presId="urn:microsoft.com/office/officeart/2005/8/layout/orgChart1"/>
    <dgm:cxn modelId="{A7184B37-B384-E14F-998B-B759760A5F71}" type="presParOf" srcId="{49332EC2-707B-D949-A093-8B0B61B0C384}" destId="{2F30D6A6-A1AB-F644-9F68-0391D87054A6}" srcOrd="5" destOrd="0" presId="urn:microsoft.com/office/officeart/2005/8/layout/orgChart1"/>
    <dgm:cxn modelId="{34B5154E-F893-0648-A384-CCFB5EFA8C47}" type="presParOf" srcId="{2F30D6A6-A1AB-F644-9F68-0391D87054A6}" destId="{CC3E03F9-2F67-214E-A26F-23CA97CD9E9E}" srcOrd="0" destOrd="0" presId="urn:microsoft.com/office/officeart/2005/8/layout/orgChart1"/>
    <dgm:cxn modelId="{AA6DE2F7-9FCC-D749-A63B-0E68EB6C802F}" type="presParOf" srcId="{CC3E03F9-2F67-214E-A26F-23CA97CD9E9E}" destId="{3CAA9EB0-4487-E54A-801E-81780BB3A2F0}" srcOrd="0" destOrd="0" presId="urn:microsoft.com/office/officeart/2005/8/layout/orgChart1"/>
    <dgm:cxn modelId="{54D27591-6484-EE4F-BAF3-3CBDB1ABD31F}" type="presParOf" srcId="{CC3E03F9-2F67-214E-A26F-23CA97CD9E9E}" destId="{52C3594B-D831-C54D-9C7B-7AFBB2924610}" srcOrd="1" destOrd="0" presId="urn:microsoft.com/office/officeart/2005/8/layout/orgChart1"/>
    <dgm:cxn modelId="{2C707099-755C-644D-860B-2A64E46F6F46}" type="presParOf" srcId="{2F30D6A6-A1AB-F644-9F68-0391D87054A6}" destId="{FAB415B8-A0BA-AB45-B0FC-43AE7F83B13F}" srcOrd="1" destOrd="0" presId="urn:microsoft.com/office/officeart/2005/8/layout/orgChart1"/>
    <dgm:cxn modelId="{0FFA1714-C37A-F346-817E-83DA65C1E0C5}" type="presParOf" srcId="{2F30D6A6-A1AB-F644-9F68-0391D87054A6}" destId="{8DD431B7-5B78-D741-9067-FCAAF0F965BC}" srcOrd="2" destOrd="0" presId="urn:microsoft.com/office/officeart/2005/8/layout/orgChart1"/>
    <dgm:cxn modelId="{2CFEE127-7D85-A942-A2BC-12191AF2751A}" type="presParOf" srcId="{49332EC2-707B-D949-A093-8B0B61B0C384}" destId="{55EBC728-362E-224F-8A77-EF338238C1A6}" srcOrd="6" destOrd="0" presId="urn:microsoft.com/office/officeart/2005/8/layout/orgChart1"/>
    <dgm:cxn modelId="{0C5FB60E-D27B-7540-92A5-20B8293DF37B}" type="presParOf" srcId="{49332EC2-707B-D949-A093-8B0B61B0C384}" destId="{88167FCF-FBDB-4B49-9B71-1E5378AE5BAF}" srcOrd="7" destOrd="0" presId="urn:microsoft.com/office/officeart/2005/8/layout/orgChart1"/>
    <dgm:cxn modelId="{89F81269-4766-634E-8AAB-C0B1C7A5C481}" type="presParOf" srcId="{88167FCF-FBDB-4B49-9B71-1E5378AE5BAF}" destId="{685BD7F8-2546-414D-8035-58C52A686E79}" srcOrd="0" destOrd="0" presId="urn:microsoft.com/office/officeart/2005/8/layout/orgChart1"/>
    <dgm:cxn modelId="{8E30EE6E-D025-464A-B4B8-B8CA1CDAC720}" type="presParOf" srcId="{685BD7F8-2546-414D-8035-58C52A686E79}" destId="{BD8A5F85-2A34-C64A-8D81-57DC60319484}" srcOrd="0" destOrd="0" presId="urn:microsoft.com/office/officeart/2005/8/layout/orgChart1"/>
    <dgm:cxn modelId="{66F3100A-EC98-E242-8AD6-028C532F82AF}" type="presParOf" srcId="{685BD7F8-2546-414D-8035-58C52A686E79}" destId="{AEA8608F-188D-4841-A4BF-FF5AA68A300E}" srcOrd="1" destOrd="0" presId="urn:microsoft.com/office/officeart/2005/8/layout/orgChart1"/>
    <dgm:cxn modelId="{8751F372-D0A0-4C42-8E3C-D4B111AD5409}" type="presParOf" srcId="{88167FCF-FBDB-4B49-9B71-1E5378AE5BAF}" destId="{7E637A96-8BA3-C244-AA8E-4F6D3AA6E228}" srcOrd="1" destOrd="0" presId="urn:microsoft.com/office/officeart/2005/8/layout/orgChart1"/>
    <dgm:cxn modelId="{AF5DCDB0-665C-B243-8963-625F1F9202D1}" type="presParOf" srcId="{88167FCF-FBDB-4B49-9B71-1E5378AE5BAF}" destId="{61E46E5C-9D0F-5A49-A856-674B169A91C4}" srcOrd="2" destOrd="0" presId="urn:microsoft.com/office/officeart/2005/8/layout/orgChart1"/>
    <dgm:cxn modelId="{20C7F881-1792-BF47-9AC4-D8E78BD10A17}" type="presParOf" srcId="{872448B2-4192-8242-9D52-F96A519F083B}" destId="{75F3DDBD-4C73-034F-8A3E-7F7AC7E04EA2}" srcOrd="2" destOrd="0" presId="urn:microsoft.com/office/officeart/2005/8/layout/orgChart1"/>
    <dgm:cxn modelId="{20A3152C-3BD6-4146-984A-C928338F1EC4}" type="presParOf" srcId="{3263DF89-5BC4-5049-BF02-9FE735F2E01F}" destId="{D2FCFF80-3EB3-5A45-863F-099CDAFB3DDA}" srcOrd="2" destOrd="0" presId="urn:microsoft.com/office/officeart/2005/8/layout/orgChart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EBC728-362E-224F-8A77-EF338238C1A6}">
      <dsp:nvSpPr>
        <dsp:cNvPr id="0" name=""/>
        <dsp:cNvSpPr/>
      </dsp:nvSpPr>
      <dsp:spPr>
        <a:xfrm>
          <a:off x="6841347" y="2656953"/>
          <a:ext cx="328942" cy="56797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679736"/>
              </a:lnTo>
              <a:lnTo>
                <a:pt x="328942" y="56797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6D24C8-229E-2D48-9D67-1C7E2E57D193}">
      <dsp:nvSpPr>
        <dsp:cNvPr id="0" name=""/>
        <dsp:cNvSpPr/>
      </dsp:nvSpPr>
      <dsp:spPr>
        <a:xfrm>
          <a:off x="6841347" y="2656953"/>
          <a:ext cx="328942" cy="41227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22742"/>
              </a:lnTo>
              <a:lnTo>
                <a:pt x="328942" y="4122742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80565-F532-774F-8209-C2650BB4EF03}">
      <dsp:nvSpPr>
        <dsp:cNvPr id="0" name=""/>
        <dsp:cNvSpPr/>
      </dsp:nvSpPr>
      <dsp:spPr>
        <a:xfrm>
          <a:off x="6841347" y="2656953"/>
          <a:ext cx="328942" cy="25657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65749"/>
              </a:lnTo>
              <a:lnTo>
                <a:pt x="328942" y="256574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FDE1E-BD09-234B-8291-1E5449EFC0FB}">
      <dsp:nvSpPr>
        <dsp:cNvPr id="0" name=""/>
        <dsp:cNvSpPr/>
      </dsp:nvSpPr>
      <dsp:spPr>
        <a:xfrm>
          <a:off x="6841347" y="2656953"/>
          <a:ext cx="328942" cy="1008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756"/>
              </a:lnTo>
              <a:lnTo>
                <a:pt x="328942" y="10087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CF87F-F4A6-FD4C-8076-7AC296BBB8E3}">
      <dsp:nvSpPr>
        <dsp:cNvPr id="0" name=""/>
        <dsp:cNvSpPr/>
      </dsp:nvSpPr>
      <dsp:spPr>
        <a:xfrm>
          <a:off x="6391793" y="1099960"/>
          <a:ext cx="1326733" cy="4605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59"/>
              </a:lnTo>
              <a:lnTo>
                <a:pt x="1326733" y="230259"/>
              </a:lnTo>
              <a:lnTo>
                <a:pt x="1326733" y="46051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62AA62-576B-AC4F-BE56-89122949FC36}">
      <dsp:nvSpPr>
        <dsp:cNvPr id="0" name=""/>
        <dsp:cNvSpPr/>
      </dsp:nvSpPr>
      <dsp:spPr>
        <a:xfrm>
          <a:off x="4187880" y="2656953"/>
          <a:ext cx="328942" cy="10087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8756"/>
              </a:lnTo>
              <a:lnTo>
                <a:pt x="328942" y="100875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7B6DF-92DF-EA42-9DF7-2B73A8B09E00}">
      <dsp:nvSpPr>
        <dsp:cNvPr id="0" name=""/>
        <dsp:cNvSpPr/>
      </dsp:nvSpPr>
      <dsp:spPr>
        <a:xfrm>
          <a:off x="5065059" y="1099960"/>
          <a:ext cx="1326733" cy="460519"/>
        </a:xfrm>
        <a:custGeom>
          <a:avLst/>
          <a:gdLst/>
          <a:ahLst/>
          <a:cxnLst/>
          <a:rect l="0" t="0" r="0" b="0"/>
          <a:pathLst>
            <a:path>
              <a:moveTo>
                <a:pt x="1326733" y="0"/>
              </a:moveTo>
              <a:lnTo>
                <a:pt x="1326733" y="230259"/>
              </a:lnTo>
              <a:lnTo>
                <a:pt x="0" y="230259"/>
              </a:lnTo>
              <a:lnTo>
                <a:pt x="0" y="46051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34E51-6D65-3548-A4C0-D99B09347479}">
      <dsp:nvSpPr>
        <dsp:cNvPr id="0" name=""/>
        <dsp:cNvSpPr/>
      </dsp:nvSpPr>
      <dsp:spPr>
        <a:xfrm>
          <a:off x="5295319" y="3486"/>
          <a:ext cx="2192948" cy="1096474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>
              <a:latin typeface="+mn-lt"/>
            </a:rPr>
            <a:t>Quantities</a:t>
          </a:r>
          <a:br>
            <a:rPr lang="en-US" sz="2800" b="0" i="0" kern="1200">
              <a:latin typeface="+mn-lt"/>
            </a:rPr>
          </a:br>
          <a:r>
            <a:rPr lang="en-US" sz="2800" b="0" i="0" kern="1200">
              <a:latin typeface="+mn-lt"/>
            </a:rPr>
            <a:t>of </a:t>
          </a:r>
          <a:r>
            <a:rPr lang="en-US" sz="2800" b="0" i="0" kern="1200" dirty="0">
              <a:latin typeface="+mn-lt"/>
            </a:rPr>
            <a:t>interest</a:t>
          </a:r>
        </a:p>
      </dsp:txBody>
      <dsp:txXfrm>
        <a:off x="5295319" y="3486"/>
        <a:ext cx="2192948" cy="1096474"/>
      </dsp:txXfrm>
    </dsp:sp>
    <dsp:sp modelId="{E0D2ADF8-2889-CE40-9514-367DC5C88D0D}">
      <dsp:nvSpPr>
        <dsp:cNvPr id="0" name=""/>
        <dsp:cNvSpPr/>
      </dsp:nvSpPr>
      <dsp:spPr>
        <a:xfrm>
          <a:off x="3968585" y="1560479"/>
          <a:ext cx="2192948" cy="1096474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+mn-lt"/>
            </a:rPr>
            <a:t>Descriptive statistics</a:t>
          </a:r>
        </a:p>
      </dsp:txBody>
      <dsp:txXfrm>
        <a:off x="3968585" y="1560479"/>
        <a:ext cx="2192948" cy="1096474"/>
      </dsp:txXfrm>
    </dsp:sp>
    <dsp:sp modelId="{A51967DA-9E40-DC48-9293-35A766536767}">
      <dsp:nvSpPr>
        <dsp:cNvPr id="0" name=""/>
        <dsp:cNvSpPr/>
      </dsp:nvSpPr>
      <dsp:spPr>
        <a:xfrm>
          <a:off x="4516822" y="3117472"/>
          <a:ext cx="2192948" cy="1096474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+mn-lt"/>
            </a:rPr>
            <a:t>Data summaries</a:t>
          </a:r>
        </a:p>
      </dsp:txBody>
      <dsp:txXfrm>
        <a:off x="4516822" y="3117472"/>
        <a:ext cx="2192948" cy="1096474"/>
      </dsp:txXfrm>
    </dsp:sp>
    <dsp:sp modelId="{DF23C0F9-5E65-AA4C-8799-405288B23D1F}">
      <dsp:nvSpPr>
        <dsp:cNvPr id="0" name=""/>
        <dsp:cNvSpPr/>
      </dsp:nvSpPr>
      <dsp:spPr>
        <a:xfrm>
          <a:off x="6622053" y="1560479"/>
          <a:ext cx="2192948" cy="1096474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+mn-lt"/>
            </a:rPr>
            <a:t>Statistical inferences</a:t>
          </a:r>
        </a:p>
      </dsp:txBody>
      <dsp:txXfrm>
        <a:off x="6622053" y="1560479"/>
        <a:ext cx="2192948" cy="1096474"/>
      </dsp:txXfrm>
    </dsp:sp>
    <dsp:sp modelId="{FDEFE48D-F548-3B49-8A8A-A00DF1B9A74A}">
      <dsp:nvSpPr>
        <dsp:cNvPr id="0" name=""/>
        <dsp:cNvSpPr/>
      </dsp:nvSpPr>
      <dsp:spPr>
        <a:xfrm>
          <a:off x="7170290" y="3117472"/>
          <a:ext cx="2192948" cy="1096474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+mn-lt"/>
            </a:rPr>
            <a:t>Descriptive inferences</a:t>
          </a:r>
        </a:p>
      </dsp:txBody>
      <dsp:txXfrm>
        <a:off x="7170290" y="3117472"/>
        <a:ext cx="2192948" cy="1096474"/>
      </dsp:txXfrm>
    </dsp:sp>
    <dsp:sp modelId="{B0852769-32F8-0A40-BA98-29A387A99816}">
      <dsp:nvSpPr>
        <dsp:cNvPr id="0" name=""/>
        <dsp:cNvSpPr/>
      </dsp:nvSpPr>
      <dsp:spPr>
        <a:xfrm>
          <a:off x="7170290" y="4674466"/>
          <a:ext cx="2192948" cy="1096474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+mn-lt"/>
            </a:rPr>
            <a:t>Predictive inferences</a:t>
          </a:r>
        </a:p>
      </dsp:txBody>
      <dsp:txXfrm>
        <a:off x="7170290" y="4674466"/>
        <a:ext cx="2192948" cy="1096474"/>
      </dsp:txXfrm>
    </dsp:sp>
    <dsp:sp modelId="{3CAA9EB0-4487-E54A-801E-81780BB3A2F0}">
      <dsp:nvSpPr>
        <dsp:cNvPr id="0" name=""/>
        <dsp:cNvSpPr/>
      </dsp:nvSpPr>
      <dsp:spPr>
        <a:xfrm>
          <a:off x="7170290" y="6231459"/>
          <a:ext cx="2192948" cy="1096474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+mn-lt"/>
            </a:rPr>
            <a:t>Causal inferences</a:t>
          </a:r>
        </a:p>
      </dsp:txBody>
      <dsp:txXfrm>
        <a:off x="7170290" y="6231459"/>
        <a:ext cx="2192948" cy="1096474"/>
      </dsp:txXfrm>
    </dsp:sp>
    <dsp:sp modelId="{BD8A5F85-2A34-C64A-8D81-57DC60319484}">
      <dsp:nvSpPr>
        <dsp:cNvPr id="0" name=""/>
        <dsp:cNvSpPr/>
      </dsp:nvSpPr>
      <dsp:spPr>
        <a:xfrm>
          <a:off x="7170290" y="7788452"/>
          <a:ext cx="2192948" cy="1096474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+mn-lt"/>
            </a:rPr>
            <a:t>Counterfactual inferences</a:t>
          </a:r>
        </a:p>
      </dsp:txBody>
      <dsp:txXfrm>
        <a:off x="7170290" y="7788452"/>
        <a:ext cx="2192948" cy="10964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EE9B-BF2B-DB41-AEE4-5ABA9299869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AD892-019C-304C-830F-299CAA05A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438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876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1314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1752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2190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2628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3067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3505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\hat{\theta}</a:t>
            </a:r>
          </a:p>
          <a:p>
            <a:r>
              <a:rPr lang="en-US" dirty="0"/>
              <a:t>= \</a:t>
            </a:r>
            <a:r>
              <a:rPr lang="en-US" dirty="0" err="1"/>
              <a:t>operatorname</a:t>
            </a:r>
            <a:r>
              <a:rPr lang="en-US" dirty="0"/>
              <a:t>*{</a:t>
            </a:r>
            <a:r>
              <a:rPr lang="en-US" dirty="0" err="1"/>
              <a:t>arg</a:t>
            </a:r>
            <a:r>
              <a:rPr lang="en-US" dirty="0"/>
              <a:t>\,max}_{\theta \in \Theta}</a:t>
            </a:r>
          </a:p>
          <a:p>
            <a:r>
              <a:rPr lang="en-US" dirty="0"/>
              <a:t>  \,\</a:t>
            </a:r>
            <a:r>
              <a:rPr lang="en-US" dirty="0" err="1"/>
              <a:t>mathcal</a:t>
            </a:r>
            <a:r>
              <a:rPr lang="en-US" dirty="0"/>
              <a:t>{L}\</a:t>
            </a:r>
            <a:r>
              <a:rPr lang="en-US" dirty="0" err="1"/>
              <a:t>bigl</a:t>
            </a:r>
            <a:r>
              <a:rPr lang="en-US" dirty="0"/>
              <a:t>(\theta \mid x\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354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17CA-8704-AB0B-E09D-58EA38E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F7A8-E7FC-CDE2-CA69-E2C38C957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653B3-92DD-4531-10F7-EC4A6433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AC4C3-DB42-68A3-99A0-809139128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2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5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887" y="1454655"/>
            <a:ext cx="11332051" cy="3094485"/>
          </a:xfrm>
        </p:spPr>
        <p:txBody>
          <a:bodyPr anchor="b"/>
          <a:lstStyle>
            <a:lvl1pPr algn="ctr">
              <a:defRPr sz="77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478" y="4668475"/>
            <a:ext cx="9998869" cy="2145975"/>
          </a:xfrm>
        </p:spPr>
        <p:txBody>
          <a:bodyPr/>
          <a:lstStyle>
            <a:lvl1pPr marL="0" indent="0" algn="ctr">
              <a:buNone/>
              <a:defRPr sz="3111"/>
            </a:lvl1pPr>
            <a:lvl2pPr marL="592577" indent="0" algn="ctr">
              <a:buNone/>
              <a:defRPr sz="2592"/>
            </a:lvl2pPr>
            <a:lvl3pPr marL="1185154" indent="0" algn="ctr">
              <a:buNone/>
              <a:defRPr sz="2333"/>
            </a:lvl3pPr>
            <a:lvl4pPr marL="1777731" indent="0" algn="ctr">
              <a:buNone/>
              <a:defRPr sz="2074"/>
            </a:lvl4pPr>
            <a:lvl5pPr marL="2370308" indent="0" algn="ctr">
              <a:buNone/>
              <a:defRPr sz="2074"/>
            </a:lvl5pPr>
            <a:lvl6pPr marL="2962885" indent="0" algn="ctr">
              <a:buNone/>
              <a:defRPr sz="2074"/>
            </a:lvl6pPr>
            <a:lvl7pPr marL="3555462" indent="0" algn="ctr">
              <a:buNone/>
              <a:defRPr sz="2074"/>
            </a:lvl7pPr>
            <a:lvl8pPr marL="4148038" indent="0" algn="ctr">
              <a:buNone/>
              <a:defRPr sz="2074"/>
            </a:lvl8pPr>
            <a:lvl9pPr marL="4740615" indent="0" algn="ctr">
              <a:buNone/>
              <a:defRPr sz="207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5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0588" y="473226"/>
            <a:ext cx="2874675" cy="75325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6564" y="473226"/>
            <a:ext cx="8457376" cy="75325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0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620" y="2215933"/>
            <a:ext cx="11498699" cy="3697332"/>
          </a:xfrm>
        </p:spPr>
        <p:txBody>
          <a:bodyPr anchor="b"/>
          <a:lstStyle>
            <a:lvl1pPr>
              <a:defRPr sz="77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620" y="5948244"/>
            <a:ext cx="11498699" cy="1944340"/>
          </a:xfrm>
        </p:spPr>
        <p:txBody>
          <a:bodyPr/>
          <a:lstStyle>
            <a:lvl1pPr marL="0" indent="0">
              <a:buNone/>
              <a:defRPr sz="3111">
                <a:solidFill>
                  <a:schemeClr val="tx1"/>
                </a:solidFill>
              </a:defRPr>
            </a:lvl1pPr>
            <a:lvl2pPr marL="592577" indent="0">
              <a:buNone/>
              <a:defRPr sz="2592">
                <a:solidFill>
                  <a:schemeClr val="tx1">
                    <a:tint val="75000"/>
                  </a:schemeClr>
                </a:solidFill>
              </a:defRPr>
            </a:lvl2pPr>
            <a:lvl3pPr marL="1185154" indent="0">
              <a:buNone/>
              <a:defRPr sz="2333">
                <a:solidFill>
                  <a:schemeClr val="tx1">
                    <a:tint val="75000"/>
                  </a:schemeClr>
                </a:solidFill>
              </a:defRPr>
            </a:lvl3pPr>
            <a:lvl4pPr marL="1777731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4pPr>
            <a:lvl5pPr marL="2370308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5pPr>
            <a:lvl6pPr marL="2962885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6pPr>
            <a:lvl7pPr marL="3555462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7pPr>
            <a:lvl8pPr marL="4148038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8pPr>
            <a:lvl9pPr marL="4740615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3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6563" y="2366129"/>
            <a:ext cx="5666026" cy="5639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9236" y="2366129"/>
            <a:ext cx="5666026" cy="5639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8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473227"/>
            <a:ext cx="11498699" cy="1718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01" y="2178897"/>
            <a:ext cx="5639986" cy="1067843"/>
          </a:xfrm>
        </p:spPr>
        <p:txBody>
          <a:bodyPr anchor="b"/>
          <a:lstStyle>
            <a:lvl1pPr marL="0" indent="0">
              <a:buNone/>
              <a:defRPr sz="3111" b="1"/>
            </a:lvl1pPr>
            <a:lvl2pPr marL="592577" indent="0">
              <a:buNone/>
              <a:defRPr sz="2592" b="1"/>
            </a:lvl2pPr>
            <a:lvl3pPr marL="1185154" indent="0">
              <a:buNone/>
              <a:defRPr sz="2333" b="1"/>
            </a:lvl3pPr>
            <a:lvl4pPr marL="1777731" indent="0">
              <a:buNone/>
              <a:defRPr sz="2074" b="1"/>
            </a:lvl4pPr>
            <a:lvl5pPr marL="2370308" indent="0">
              <a:buNone/>
              <a:defRPr sz="2074" b="1"/>
            </a:lvl5pPr>
            <a:lvl6pPr marL="2962885" indent="0">
              <a:buNone/>
              <a:defRPr sz="2074" b="1"/>
            </a:lvl6pPr>
            <a:lvl7pPr marL="3555462" indent="0">
              <a:buNone/>
              <a:defRPr sz="2074" b="1"/>
            </a:lvl7pPr>
            <a:lvl8pPr marL="4148038" indent="0">
              <a:buNone/>
              <a:defRPr sz="2074" b="1"/>
            </a:lvl8pPr>
            <a:lvl9pPr marL="4740615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301" y="3246740"/>
            <a:ext cx="5639986" cy="4775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9237" y="2178897"/>
            <a:ext cx="5667762" cy="1067843"/>
          </a:xfrm>
        </p:spPr>
        <p:txBody>
          <a:bodyPr anchor="b"/>
          <a:lstStyle>
            <a:lvl1pPr marL="0" indent="0">
              <a:buNone/>
              <a:defRPr sz="3111" b="1"/>
            </a:lvl1pPr>
            <a:lvl2pPr marL="592577" indent="0">
              <a:buNone/>
              <a:defRPr sz="2592" b="1"/>
            </a:lvl2pPr>
            <a:lvl3pPr marL="1185154" indent="0">
              <a:buNone/>
              <a:defRPr sz="2333" b="1"/>
            </a:lvl3pPr>
            <a:lvl4pPr marL="1777731" indent="0">
              <a:buNone/>
              <a:defRPr sz="2074" b="1"/>
            </a:lvl4pPr>
            <a:lvl5pPr marL="2370308" indent="0">
              <a:buNone/>
              <a:defRPr sz="2074" b="1"/>
            </a:lvl5pPr>
            <a:lvl6pPr marL="2962885" indent="0">
              <a:buNone/>
              <a:defRPr sz="2074" b="1"/>
            </a:lvl6pPr>
            <a:lvl7pPr marL="3555462" indent="0">
              <a:buNone/>
              <a:defRPr sz="2074" b="1"/>
            </a:lvl7pPr>
            <a:lvl8pPr marL="4148038" indent="0">
              <a:buNone/>
              <a:defRPr sz="2074" b="1"/>
            </a:lvl8pPr>
            <a:lvl9pPr marL="4740615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9237" y="3246740"/>
            <a:ext cx="5667762" cy="4775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6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7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9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592561"/>
            <a:ext cx="4299861" cy="2073963"/>
          </a:xfrm>
        </p:spPr>
        <p:txBody>
          <a:bodyPr anchor="b"/>
          <a:lstStyle>
            <a:lvl1pPr>
              <a:defRPr sz="41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762" y="1279769"/>
            <a:ext cx="6749236" cy="6316534"/>
          </a:xfrm>
        </p:spPr>
        <p:txBody>
          <a:bodyPr/>
          <a:lstStyle>
            <a:lvl1pPr>
              <a:defRPr sz="4148"/>
            </a:lvl1pPr>
            <a:lvl2pPr>
              <a:defRPr sz="3629"/>
            </a:lvl2pPr>
            <a:lvl3pPr>
              <a:defRPr sz="3111"/>
            </a:lvl3pPr>
            <a:lvl4pPr>
              <a:defRPr sz="2592"/>
            </a:lvl4pPr>
            <a:lvl5pPr>
              <a:defRPr sz="2592"/>
            </a:lvl5pPr>
            <a:lvl6pPr>
              <a:defRPr sz="2592"/>
            </a:lvl6pPr>
            <a:lvl7pPr>
              <a:defRPr sz="2592"/>
            </a:lvl7pPr>
            <a:lvl8pPr>
              <a:defRPr sz="2592"/>
            </a:lvl8pPr>
            <a:lvl9pPr>
              <a:defRPr sz="25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8299" y="2666524"/>
            <a:ext cx="4299861" cy="4940065"/>
          </a:xfrm>
        </p:spPr>
        <p:txBody>
          <a:bodyPr/>
          <a:lstStyle>
            <a:lvl1pPr marL="0" indent="0">
              <a:buNone/>
              <a:defRPr sz="2074"/>
            </a:lvl1pPr>
            <a:lvl2pPr marL="592577" indent="0">
              <a:buNone/>
              <a:defRPr sz="1815"/>
            </a:lvl2pPr>
            <a:lvl3pPr marL="1185154" indent="0">
              <a:buNone/>
              <a:defRPr sz="1555"/>
            </a:lvl3pPr>
            <a:lvl4pPr marL="1777731" indent="0">
              <a:buNone/>
              <a:defRPr sz="1296"/>
            </a:lvl4pPr>
            <a:lvl5pPr marL="2370308" indent="0">
              <a:buNone/>
              <a:defRPr sz="1296"/>
            </a:lvl5pPr>
            <a:lvl6pPr marL="2962885" indent="0">
              <a:buNone/>
              <a:defRPr sz="1296"/>
            </a:lvl6pPr>
            <a:lvl7pPr marL="3555462" indent="0">
              <a:buNone/>
              <a:defRPr sz="1296"/>
            </a:lvl7pPr>
            <a:lvl8pPr marL="4148038" indent="0">
              <a:buNone/>
              <a:defRPr sz="1296"/>
            </a:lvl8pPr>
            <a:lvl9pPr marL="4740615" indent="0">
              <a:buNone/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9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592561"/>
            <a:ext cx="4299861" cy="2073963"/>
          </a:xfrm>
        </p:spPr>
        <p:txBody>
          <a:bodyPr anchor="b"/>
          <a:lstStyle>
            <a:lvl1pPr>
              <a:defRPr sz="41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7762" y="1279769"/>
            <a:ext cx="6749236" cy="6316534"/>
          </a:xfrm>
        </p:spPr>
        <p:txBody>
          <a:bodyPr anchor="t"/>
          <a:lstStyle>
            <a:lvl1pPr marL="0" indent="0">
              <a:buNone/>
              <a:defRPr sz="4148"/>
            </a:lvl1pPr>
            <a:lvl2pPr marL="592577" indent="0">
              <a:buNone/>
              <a:defRPr sz="3629"/>
            </a:lvl2pPr>
            <a:lvl3pPr marL="1185154" indent="0">
              <a:buNone/>
              <a:defRPr sz="3111"/>
            </a:lvl3pPr>
            <a:lvl4pPr marL="1777731" indent="0">
              <a:buNone/>
              <a:defRPr sz="2592"/>
            </a:lvl4pPr>
            <a:lvl5pPr marL="2370308" indent="0">
              <a:buNone/>
              <a:defRPr sz="2592"/>
            </a:lvl5pPr>
            <a:lvl6pPr marL="2962885" indent="0">
              <a:buNone/>
              <a:defRPr sz="2592"/>
            </a:lvl6pPr>
            <a:lvl7pPr marL="3555462" indent="0">
              <a:buNone/>
              <a:defRPr sz="2592"/>
            </a:lvl7pPr>
            <a:lvl8pPr marL="4148038" indent="0">
              <a:buNone/>
              <a:defRPr sz="2592"/>
            </a:lvl8pPr>
            <a:lvl9pPr marL="4740615" indent="0">
              <a:buNone/>
              <a:defRPr sz="259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8299" y="2666524"/>
            <a:ext cx="4299861" cy="4940065"/>
          </a:xfrm>
        </p:spPr>
        <p:txBody>
          <a:bodyPr/>
          <a:lstStyle>
            <a:lvl1pPr marL="0" indent="0">
              <a:buNone/>
              <a:defRPr sz="2074"/>
            </a:lvl1pPr>
            <a:lvl2pPr marL="592577" indent="0">
              <a:buNone/>
              <a:defRPr sz="1815"/>
            </a:lvl2pPr>
            <a:lvl3pPr marL="1185154" indent="0">
              <a:buNone/>
              <a:defRPr sz="1555"/>
            </a:lvl3pPr>
            <a:lvl4pPr marL="1777731" indent="0">
              <a:buNone/>
              <a:defRPr sz="1296"/>
            </a:lvl4pPr>
            <a:lvl5pPr marL="2370308" indent="0">
              <a:buNone/>
              <a:defRPr sz="1296"/>
            </a:lvl5pPr>
            <a:lvl6pPr marL="2962885" indent="0">
              <a:buNone/>
              <a:defRPr sz="1296"/>
            </a:lvl6pPr>
            <a:lvl7pPr marL="3555462" indent="0">
              <a:buNone/>
              <a:defRPr sz="1296"/>
            </a:lvl7pPr>
            <a:lvl8pPr marL="4148038" indent="0">
              <a:buNone/>
              <a:defRPr sz="1296"/>
            </a:lvl8pPr>
            <a:lvl9pPr marL="4740615" indent="0">
              <a:buNone/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563" y="473227"/>
            <a:ext cx="11498699" cy="171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563" y="2366129"/>
            <a:ext cx="11498699" cy="563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6563" y="8238244"/>
            <a:ext cx="299966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6167" y="8238244"/>
            <a:ext cx="449949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15601" y="8238244"/>
            <a:ext cx="299966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8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85154" rtl="0" eaLnBrk="1" latinLnBrk="0" hangingPunct="1">
        <a:lnSpc>
          <a:spcPct val="90000"/>
        </a:lnSpc>
        <a:spcBef>
          <a:spcPct val="0"/>
        </a:spcBef>
        <a:buNone/>
        <a:defRPr sz="57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288" indent="-296288" algn="l" defTabSz="1185154" rtl="0" eaLnBrk="1" latinLnBrk="0" hangingPunct="1">
        <a:lnSpc>
          <a:spcPct val="90000"/>
        </a:lnSpc>
        <a:spcBef>
          <a:spcPts val="1296"/>
        </a:spcBef>
        <a:buFont typeface="Arial" panose="020B0604020202020204" pitchFamily="34" charset="0"/>
        <a:buChar char="•"/>
        <a:defRPr sz="3629" kern="1200">
          <a:solidFill>
            <a:schemeClr val="tx1"/>
          </a:solidFill>
          <a:latin typeface="+mn-lt"/>
          <a:ea typeface="+mn-ea"/>
          <a:cs typeface="+mn-cs"/>
        </a:defRPr>
      </a:lvl1pPr>
      <a:lvl2pPr marL="888865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3111" kern="1200">
          <a:solidFill>
            <a:schemeClr val="tx1"/>
          </a:solidFill>
          <a:latin typeface="+mn-lt"/>
          <a:ea typeface="+mn-ea"/>
          <a:cs typeface="+mn-cs"/>
        </a:defRPr>
      </a:lvl2pPr>
      <a:lvl3pPr marL="1481442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3pPr>
      <a:lvl4pPr marL="2074019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4pPr>
      <a:lvl5pPr marL="2666596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5pPr>
      <a:lvl6pPr marL="3259173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6pPr>
      <a:lvl7pPr marL="3851750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7pPr>
      <a:lvl8pPr marL="4444327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8pPr>
      <a:lvl9pPr marL="5036904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92577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1185154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3pPr>
      <a:lvl4pPr marL="1777731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4pPr>
      <a:lvl5pPr marL="2370308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5pPr>
      <a:lvl6pPr marL="2962885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6pPr>
      <a:lvl7pPr marL="3555462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7pPr>
      <a:lvl8pPr marL="4148038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8pPr>
      <a:lvl9pPr marL="4740615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F417EAC-2E4F-0EDF-E552-1B46E11FB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436" y="558006"/>
            <a:ext cx="5828952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BA05B1-79CA-D25C-269A-6996E9672C4F}"/>
              </a:ext>
            </a:extLst>
          </p:cNvPr>
          <p:cNvSpPr txBox="1"/>
          <p:nvPr/>
        </p:nvSpPr>
        <p:spPr>
          <a:xfrm>
            <a:off x="5649191" y="8519081"/>
            <a:ext cx="203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Papyrus" panose="020B0602040200020303" pitchFamily="34" charset="77"/>
              </a:rPr>
              <a:t>Donatella Versace</a:t>
            </a:r>
          </a:p>
        </p:txBody>
      </p:sp>
    </p:spTree>
    <p:extLst>
      <p:ext uri="{BB962C8B-B14F-4D97-AF65-F5344CB8AC3E}">
        <p14:creationId xmlns:p14="http://schemas.microsoft.com/office/powerpoint/2010/main" val="3182462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A55990-C077-F9E1-EAEF-C82A42EBB8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6042" y="2178675"/>
            <a:ext cx="3162253" cy="444398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13AABBB-37E9-C17D-2BDC-57451CDBC282}"/>
              </a:ext>
            </a:extLst>
          </p:cNvPr>
          <p:cNvSpPr/>
          <p:nvPr/>
        </p:nvSpPr>
        <p:spPr>
          <a:xfrm>
            <a:off x="7826828" y="3932577"/>
            <a:ext cx="1230085" cy="81359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3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594D-92FE-1547-CEC1-0092BF1C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0FAC53-D3E1-A038-C7DC-35E7AC0AA9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09" y="1659130"/>
            <a:ext cx="5180776" cy="12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225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83E8E-976A-85E5-4AC0-9868FE5DD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8A90D59-283D-1CCA-34F6-8B61D4279F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09" y="1659130"/>
            <a:ext cx="5180776" cy="120542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4E50422-8035-02E1-45CA-7C3987608C8A}"/>
              </a:ext>
            </a:extLst>
          </p:cNvPr>
          <p:cNvSpPr/>
          <p:nvPr/>
        </p:nvSpPr>
        <p:spPr>
          <a:xfrm>
            <a:off x="6000326" y="1634280"/>
            <a:ext cx="1005840" cy="580668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0A0FB1-4D8A-221B-04F7-CD0DBFF55B96}"/>
              </a:ext>
            </a:extLst>
          </p:cNvPr>
          <p:cNvSpPr/>
          <p:nvPr/>
        </p:nvSpPr>
        <p:spPr>
          <a:xfrm>
            <a:off x="3661482" y="1964230"/>
            <a:ext cx="1737360" cy="58066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11988D7-477E-0392-EB1B-DEEA28FB6DCC}"/>
              </a:ext>
            </a:extLst>
          </p:cNvPr>
          <p:cNvSpPr/>
          <p:nvPr/>
        </p:nvSpPr>
        <p:spPr>
          <a:xfrm>
            <a:off x="7234675" y="1634280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DA8D04-AF9B-FD32-B889-C09FBD98AEE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11495" y="2306612"/>
            <a:ext cx="1097280" cy="580668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C5910E-A092-9FD1-57DF-05538E35DA7C}"/>
              </a:ext>
            </a:extLst>
          </p:cNvPr>
          <p:cNvSpPr txBox="1"/>
          <p:nvPr/>
        </p:nvSpPr>
        <p:spPr>
          <a:xfrm>
            <a:off x="3661482" y="1503335"/>
            <a:ext cx="173736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C4CF5-665F-BE40-F1E8-7EEE101FBDA6}"/>
              </a:ext>
            </a:extLst>
          </p:cNvPr>
          <p:cNvSpPr txBox="1">
            <a:spLocks/>
          </p:cNvSpPr>
          <p:nvPr/>
        </p:nvSpPr>
        <p:spPr>
          <a:xfrm>
            <a:off x="6000326" y="1173385"/>
            <a:ext cx="100584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9E2A6-3190-CFA0-0DC4-667B3944510B}"/>
              </a:ext>
            </a:extLst>
          </p:cNvPr>
          <p:cNvSpPr txBox="1"/>
          <p:nvPr/>
        </p:nvSpPr>
        <p:spPr>
          <a:xfrm>
            <a:off x="7234676" y="1173385"/>
            <a:ext cx="1737359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C8F7C8-300B-25D7-E1F7-9312A3BE6CE4}"/>
              </a:ext>
            </a:extLst>
          </p:cNvPr>
          <p:cNvSpPr txBox="1"/>
          <p:nvPr/>
        </p:nvSpPr>
        <p:spPr>
          <a:xfrm>
            <a:off x="5142577" y="2887280"/>
            <a:ext cx="4635115" cy="460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395" b="1" dirty="0">
                <a:solidFill>
                  <a:schemeClr val="bg2">
                    <a:lumMod val="50000"/>
                  </a:schemeClr>
                </a:solidFill>
              </a:rPr>
              <a:t>KNOWN NORMALIZING CONSTANT</a:t>
            </a:r>
          </a:p>
        </p:txBody>
      </p:sp>
    </p:spTree>
    <p:extLst>
      <p:ext uri="{BB962C8B-B14F-4D97-AF65-F5344CB8AC3E}">
        <p14:creationId xmlns:p14="http://schemas.microsoft.com/office/powerpoint/2010/main" val="3109884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5F5D-9325-10DD-88D3-56FA7D3C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867B93-F699-15FE-D69B-D273CC384A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09" y="1994058"/>
            <a:ext cx="5093692" cy="51451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71D76E5-3B47-052B-AAA9-0845554BE9E3}"/>
              </a:ext>
            </a:extLst>
          </p:cNvPr>
          <p:cNvSpPr/>
          <p:nvPr/>
        </p:nvSpPr>
        <p:spPr>
          <a:xfrm>
            <a:off x="6011624" y="1965421"/>
            <a:ext cx="1005840" cy="580668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FB8C61-3156-DDC6-670D-7D8058AAFAED}"/>
              </a:ext>
            </a:extLst>
          </p:cNvPr>
          <p:cNvSpPr/>
          <p:nvPr/>
        </p:nvSpPr>
        <p:spPr>
          <a:xfrm>
            <a:off x="3661482" y="1964230"/>
            <a:ext cx="1737360" cy="58066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087B31-5C4F-3448-BE0A-57750E736534}"/>
              </a:ext>
            </a:extLst>
          </p:cNvPr>
          <p:cNvSpPr/>
          <p:nvPr/>
        </p:nvSpPr>
        <p:spPr>
          <a:xfrm>
            <a:off x="7234675" y="1960981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90350-1E76-910B-BB34-6E94FD6402F5}"/>
              </a:ext>
            </a:extLst>
          </p:cNvPr>
          <p:cNvSpPr txBox="1"/>
          <p:nvPr/>
        </p:nvSpPr>
        <p:spPr>
          <a:xfrm>
            <a:off x="3661482" y="1503335"/>
            <a:ext cx="173736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D1004-C62B-1A0F-7240-C1210CECB072}"/>
              </a:ext>
            </a:extLst>
          </p:cNvPr>
          <p:cNvSpPr txBox="1">
            <a:spLocks/>
          </p:cNvSpPr>
          <p:nvPr/>
        </p:nvSpPr>
        <p:spPr>
          <a:xfrm>
            <a:off x="6000326" y="1503335"/>
            <a:ext cx="100584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18FA1-D8DC-AE19-ED73-5A032C709D93}"/>
              </a:ext>
            </a:extLst>
          </p:cNvPr>
          <p:cNvSpPr txBox="1"/>
          <p:nvPr/>
        </p:nvSpPr>
        <p:spPr>
          <a:xfrm>
            <a:off x="7234676" y="1503335"/>
            <a:ext cx="1737359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95013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5F5D-9325-10DD-88D3-56FA7D3C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867B93-F699-15FE-D69B-D273CC384A2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09" y="1994058"/>
            <a:ext cx="5093692" cy="51451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71D76E5-3B47-052B-AAA9-0845554BE9E3}"/>
              </a:ext>
            </a:extLst>
          </p:cNvPr>
          <p:cNvSpPr/>
          <p:nvPr/>
        </p:nvSpPr>
        <p:spPr>
          <a:xfrm>
            <a:off x="6011624" y="1965421"/>
            <a:ext cx="1005840" cy="580668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FB8C61-3156-DDC6-670D-7D8058AAFAED}"/>
              </a:ext>
            </a:extLst>
          </p:cNvPr>
          <p:cNvSpPr/>
          <p:nvPr/>
        </p:nvSpPr>
        <p:spPr>
          <a:xfrm>
            <a:off x="3661482" y="1964230"/>
            <a:ext cx="1737360" cy="580668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087B31-5C4F-3448-BE0A-57750E736534}"/>
              </a:ext>
            </a:extLst>
          </p:cNvPr>
          <p:cNvSpPr/>
          <p:nvPr/>
        </p:nvSpPr>
        <p:spPr>
          <a:xfrm>
            <a:off x="7234675" y="1960981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890350-1E76-910B-BB34-6E94FD6402F5}"/>
              </a:ext>
            </a:extLst>
          </p:cNvPr>
          <p:cNvSpPr txBox="1"/>
          <p:nvPr/>
        </p:nvSpPr>
        <p:spPr>
          <a:xfrm>
            <a:off x="3661482" y="1503335"/>
            <a:ext cx="173736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9D1004-C62B-1A0F-7240-C1210CECB072}"/>
              </a:ext>
            </a:extLst>
          </p:cNvPr>
          <p:cNvSpPr txBox="1">
            <a:spLocks/>
          </p:cNvSpPr>
          <p:nvPr/>
        </p:nvSpPr>
        <p:spPr>
          <a:xfrm>
            <a:off x="6000326" y="1503335"/>
            <a:ext cx="1005840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18FA1-D8DC-AE19-ED73-5A032C709D93}"/>
              </a:ext>
            </a:extLst>
          </p:cNvPr>
          <p:cNvSpPr txBox="1"/>
          <p:nvPr/>
        </p:nvSpPr>
        <p:spPr>
          <a:xfrm>
            <a:off x="7234676" y="1503335"/>
            <a:ext cx="1737359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C22EEF2-50CC-1F55-08B9-F153C4156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366" y="3733800"/>
            <a:ext cx="5563669" cy="397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842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594D-92FE-1547-CEC1-0092BF1C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0FAC53-D3E1-A038-C7DC-35E7AC0AA9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09" y="1659130"/>
            <a:ext cx="5180776" cy="120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9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594D-92FE-1547-CEC1-0092BF1C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60FAC53-D3E1-A038-C7DC-35E7AC0AA97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509" y="1659130"/>
            <a:ext cx="5180776" cy="12054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CFCBDA-24EB-E51B-0040-5061433FDECA}"/>
              </a:ext>
            </a:extLst>
          </p:cNvPr>
          <p:cNvSpPr txBox="1"/>
          <p:nvPr/>
        </p:nvSpPr>
        <p:spPr>
          <a:xfrm>
            <a:off x="5971189" y="2912131"/>
            <a:ext cx="3093027" cy="460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395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E955C66-41CD-B6BE-2A55-38B19DE0D943}"/>
              </a:ext>
            </a:extLst>
          </p:cNvPr>
          <p:cNvSpPr/>
          <p:nvPr/>
        </p:nvSpPr>
        <p:spPr>
          <a:xfrm>
            <a:off x="5949416" y="1635844"/>
            <a:ext cx="2049099" cy="1253001"/>
          </a:xfrm>
          <a:custGeom>
            <a:avLst/>
            <a:gdLst>
              <a:gd name="connsiteX0" fmla="*/ 106682 w 2537049"/>
              <a:gd name="connsiteY0" fmla="*/ 0 h 1381203"/>
              <a:gd name="connsiteX1" fmla="*/ 1236957 w 2537049"/>
              <a:gd name="connsiteY1" fmla="*/ 0 h 1381203"/>
              <a:gd name="connsiteX2" fmla="*/ 1343639 w 2537049"/>
              <a:gd name="connsiteY2" fmla="*/ 106682 h 1381203"/>
              <a:gd name="connsiteX3" fmla="*/ 1343639 w 2537049"/>
              <a:gd name="connsiteY3" fmla="*/ 533398 h 1381203"/>
              <a:gd name="connsiteX4" fmla="*/ 1343163 w 2537049"/>
              <a:gd name="connsiteY4" fmla="*/ 535757 h 1381203"/>
              <a:gd name="connsiteX5" fmla="*/ 1452269 w 2537049"/>
              <a:gd name="connsiteY5" fmla="*/ 741123 h 1381203"/>
              <a:gd name="connsiteX6" fmla="*/ 2430367 w 2537049"/>
              <a:gd name="connsiteY6" fmla="*/ 741123 h 1381203"/>
              <a:gd name="connsiteX7" fmla="*/ 2537049 w 2537049"/>
              <a:gd name="connsiteY7" fmla="*/ 847805 h 1381203"/>
              <a:gd name="connsiteX8" fmla="*/ 2537049 w 2537049"/>
              <a:gd name="connsiteY8" fmla="*/ 1274521 h 1381203"/>
              <a:gd name="connsiteX9" fmla="*/ 2430367 w 2537049"/>
              <a:gd name="connsiteY9" fmla="*/ 1381203 h 1381203"/>
              <a:gd name="connsiteX10" fmla="*/ 1361694 w 2537049"/>
              <a:gd name="connsiteY10" fmla="*/ 1381203 h 1381203"/>
              <a:gd name="connsiteX11" fmla="*/ 1255012 w 2537049"/>
              <a:gd name="connsiteY11" fmla="*/ 1274521 h 1381203"/>
              <a:gd name="connsiteX12" fmla="*/ 1255012 w 2537049"/>
              <a:gd name="connsiteY12" fmla="*/ 866351 h 1381203"/>
              <a:gd name="connsiteX13" fmla="*/ 1134800 w 2537049"/>
              <a:gd name="connsiteY13" fmla="*/ 640080 h 1381203"/>
              <a:gd name="connsiteX14" fmla="*/ 106682 w 2537049"/>
              <a:gd name="connsiteY14" fmla="*/ 640080 h 1381203"/>
              <a:gd name="connsiteX15" fmla="*/ 0 w 2537049"/>
              <a:gd name="connsiteY15" fmla="*/ 533398 h 1381203"/>
              <a:gd name="connsiteX16" fmla="*/ 0 w 2537049"/>
              <a:gd name="connsiteY16" fmla="*/ 106682 h 1381203"/>
              <a:gd name="connsiteX17" fmla="*/ 106682 w 2537049"/>
              <a:gd name="connsiteY17" fmla="*/ 0 h 138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7049" h="1381203">
                <a:moveTo>
                  <a:pt x="106682" y="0"/>
                </a:moveTo>
                <a:lnTo>
                  <a:pt x="1236957" y="0"/>
                </a:lnTo>
                <a:cubicBezTo>
                  <a:pt x="1295876" y="0"/>
                  <a:pt x="1343639" y="47763"/>
                  <a:pt x="1343639" y="106682"/>
                </a:cubicBezTo>
                <a:lnTo>
                  <a:pt x="1343639" y="533398"/>
                </a:lnTo>
                <a:lnTo>
                  <a:pt x="1343163" y="535757"/>
                </a:lnTo>
                <a:lnTo>
                  <a:pt x="1452269" y="741123"/>
                </a:lnTo>
                <a:lnTo>
                  <a:pt x="2430367" y="741123"/>
                </a:lnTo>
                <a:cubicBezTo>
                  <a:pt x="2489286" y="741123"/>
                  <a:pt x="2537049" y="788886"/>
                  <a:pt x="2537049" y="847805"/>
                </a:cubicBezTo>
                <a:lnTo>
                  <a:pt x="2537049" y="1274521"/>
                </a:lnTo>
                <a:cubicBezTo>
                  <a:pt x="2537049" y="1333440"/>
                  <a:pt x="2489286" y="1381203"/>
                  <a:pt x="2430367" y="1381203"/>
                </a:cubicBezTo>
                <a:lnTo>
                  <a:pt x="1361694" y="1381203"/>
                </a:lnTo>
                <a:cubicBezTo>
                  <a:pt x="1302775" y="1381203"/>
                  <a:pt x="1255012" y="1333440"/>
                  <a:pt x="1255012" y="1274521"/>
                </a:cubicBezTo>
                <a:lnTo>
                  <a:pt x="1255012" y="866351"/>
                </a:lnTo>
                <a:lnTo>
                  <a:pt x="1134800" y="640080"/>
                </a:lnTo>
                <a:lnTo>
                  <a:pt x="106682" y="640080"/>
                </a:lnTo>
                <a:cubicBezTo>
                  <a:pt x="47763" y="640080"/>
                  <a:pt x="0" y="592317"/>
                  <a:pt x="0" y="533398"/>
                </a:cubicBezTo>
                <a:lnTo>
                  <a:pt x="0" y="106682"/>
                </a:lnTo>
                <a:cubicBezTo>
                  <a:pt x="0" y="47763"/>
                  <a:pt x="47763" y="0"/>
                  <a:pt x="106682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5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833CCB-BFA3-529E-F562-BA628A9BE597}"/>
              </a:ext>
            </a:extLst>
          </p:cNvPr>
          <p:cNvSpPr/>
          <p:nvPr/>
        </p:nvSpPr>
        <p:spPr>
          <a:xfrm>
            <a:off x="7234675" y="1634280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BD83E-BF70-8288-7470-2B6A480D91A1}"/>
              </a:ext>
            </a:extLst>
          </p:cNvPr>
          <p:cNvSpPr txBox="1"/>
          <p:nvPr/>
        </p:nvSpPr>
        <p:spPr>
          <a:xfrm>
            <a:off x="7234676" y="1173385"/>
            <a:ext cx="1737359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33193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9594D-92FE-1547-CEC1-0092BF1C8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CFCBDA-24EB-E51B-0040-5061433FDECA}"/>
              </a:ext>
            </a:extLst>
          </p:cNvPr>
          <p:cNvSpPr txBox="1"/>
          <p:nvPr/>
        </p:nvSpPr>
        <p:spPr>
          <a:xfrm>
            <a:off x="5971189" y="2912131"/>
            <a:ext cx="3093027" cy="46089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395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E955C66-41CD-B6BE-2A55-38B19DE0D943}"/>
              </a:ext>
            </a:extLst>
          </p:cNvPr>
          <p:cNvSpPr/>
          <p:nvPr/>
        </p:nvSpPr>
        <p:spPr>
          <a:xfrm>
            <a:off x="5949416" y="1635844"/>
            <a:ext cx="2049099" cy="1253001"/>
          </a:xfrm>
          <a:custGeom>
            <a:avLst/>
            <a:gdLst>
              <a:gd name="connsiteX0" fmla="*/ 106682 w 2537049"/>
              <a:gd name="connsiteY0" fmla="*/ 0 h 1381203"/>
              <a:gd name="connsiteX1" fmla="*/ 1236957 w 2537049"/>
              <a:gd name="connsiteY1" fmla="*/ 0 h 1381203"/>
              <a:gd name="connsiteX2" fmla="*/ 1343639 w 2537049"/>
              <a:gd name="connsiteY2" fmla="*/ 106682 h 1381203"/>
              <a:gd name="connsiteX3" fmla="*/ 1343639 w 2537049"/>
              <a:gd name="connsiteY3" fmla="*/ 533398 h 1381203"/>
              <a:gd name="connsiteX4" fmla="*/ 1343163 w 2537049"/>
              <a:gd name="connsiteY4" fmla="*/ 535757 h 1381203"/>
              <a:gd name="connsiteX5" fmla="*/ 1452269 w 2537049"/>
              <a:gd name="connsiteY5" fmla="*/ 741123 h 1381203"/>
              <a:gd name="connsiteX6" fmla="*/ 2430367 w 2537049"/>
              <a:gd name="connsiteY6" fmla="*/ 741123 h 1381203"/>
              <a:gd name="connsiteX7" fmla="*/ 2537049 w 2537049"/>
              <a:gd name="connsiteY7" fmla="*/ 847805 h 1381203"/>
              <a:gd name="connsiteX8" fmla="*/ 2537049 w 2537049"/>
              <a:gd name="connsiteY8" fmla="*/ 1274521 h 1381203"/>
              <a:gd name="connsiteX9" fmla="*/ 2430367 w 2537049"/>
              <a:gd name="connsiteY9" fmla="*/ 1381203 h 1381203"/>
              <a:gd name="connsiteX10" fmla="*/ 1361694 w 2537049"/>
              <a:gd name="connsiteY10" fmla="*/ 1381203 h 1381203"/>
              <a:gd name="connsiteX11" fmla="*/ 1255012 w 2537049"/>
              <a:gd name="connsiteY11" fmla="*/ 1274521 h 1381203"/>
              <a:gd name="connsiteX12" fmla="*/ 1255012 w 2537049"/>
              <a:gd name="connsiteY12" fmla="*/ 866351 h 1381203"/>
              <a:gd name="connsiteX13" fmla="*/ 1134800 w 2537049"/>
              <a:gd name="connsiteY13" fmla="*/ 640080 h 1381203"/>
              <a:gd name="connsiteX14" fmla="*/ 106682 w 2537049"/>
              <a:gd name="connsiteY14" fmla="*/ 640080 h 1381203"/>
              <a:gd name="connsiteX15" fmla="*/ 0 w 2537049"/>
              <a:gd name="connsiteY15" fmla="*/ 533398 h 1381203"/>
              <a:gd name="connsiteX16" fmla="*/ 0 w 2537049"/>
              <a:gd name="connsiteY16" fmla="*/ 106682 h 1381203"/>
              <a:gd name="connsiteX17" fmla="*/ 106682 w 2537049"/>
              <a:gd name="connsiteY17" fmla="*/ 0 h 138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7049" h="1381203">
                <a:moveTo>
                  <a:pt x="106682" y="0"/>
                </a:moveTo>
                <a:lnTo>
                  <a:pt x="1236957" y="0"/>
                </a:lnTo>
                <a:cubicBezTo>
                  <a:pt x="1295876" y="0"/>
                  <a:pt x="1343639" y="47763"/>
                  <a:pt x="1343639" y="106682"/>
                </a:cubicBezTo>
                <a:lnTo>
                  <a:pt x="1343639" y="533398"/>
                </a:lnTo>
                <a:lnTo>
                  <a:pt x="1343163" y="535757"/>
                </a:lnTo>
                <a:lnTo>
                  <a:pt x="1452269" y="741123"/>
                </a:lnTo>
                <a:lnTo>
                  <a:pt x="2430367" y="741123"/>
                </a:lnTo>
                <a:cubicBezTo>
                  <a:pt x="2489286" y="741123"/>
                  <a:pt x="2537049" y="788886"/>
                  <a:pt x="2537049" y="847805"/>
                </a:cubicBezTo>
                <a:lnTo>
                  <a:pt x="2537049" y="1274521"/>
                </a:lnTo>
                <a:cubicBezTo>
                  <a:pt x="2537049" y="1333440"/>
                  <a:pt x="2489286" y="1381203"/>
                  <a:pt x="2430367" y="1381203"/>
                </a:cubicBezTo>
                <a:lnTo>
                  <a:pt x="1361694" y="1381203"/>
                </a:lnTo>
                <a:cubicBezTo>
                  <a:pt x="1302775" y="1381203"/>
                  <a:pt x="1255012" y="1333440"/>
                  <a:pt x="1255012" y="1274521"/>
                </a:cubicBezTo>
                <a:lnTo>
                  <a:pt x="1255012" y="866351"/>
                </a:lnTo>
                <a:lnTo>
                  <a:pt x="1134800" y="640080"/>
                </a:lnTo>
                <a:lnTo>
                  <a:pt x="106682" y="640080"/>
                </a:lnTo>
                <a:cubicBezTo>
                  <a:pt x="47763" y="640080"/>
                  <a:pt x="0" y="592317"/>
                  <a:pt x="0" y="533398"/>
                </a:cubicBezTo>
                <a:lnTo>
                  <a:pt x="0" y="106682"/>
                </a:lnTo>
                <a:cubicBezTo>
                  <a:pt x="0" y="47763"/>
                  <a:pt x="47763" y="0"/>
                  <a:pt x="106682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395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8833CCB-BFA3-529E-F562-BA628A9BE597}"/>
              </a:ext>
            </a:extLst>
          </p:cNvPr>
          <p:cNvSpPr/>
          <p:nvPr/>
        </p:nvSpPr>
        <p:spPr>
          <a:xfrm>
            <a:off x="7234675" y="1634280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DBD83E-BF70-8288-7470-2B6A480D91A1}"/>
              </a:ext>
            </a:extLst>
          </p:cNvPr>
          <p:cNvSpPr txBox="1"/>
          <p:nvPr/>
        </p:nvSpPr>
        <p:spPr>
          <a:xfrm>
            <a:off x="7234676" y="1173385"/>
            <a:ext cx="1737359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5953C-A13D-7FF3-6F24-F33702785F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80193" y="1658508"/>
            <a:ext cx="5237470" cy="119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07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5F5D-9325-10DD-88D3-56FA7D3C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867B93-F699-15FE-D69B-D273CC38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66735" y="1994058"/>
            <a:ext cx="3923176" cy="5145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087B31-5C4F-3448-BE0A-57750E736534}"/>
              </a:ext>
            </a:extLst>
          </p:cNvPr>
          <p:cNvSpPr/>
          <p:nvPr/>
        </p:nvSpPr>
        <p:spPr>
          <a:xfrm>
            <a:off x="5950159" y="1960981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EE3C44-2EBA-3634-D657-5CDE57372A2D}"/>
              </a:ext>
            </a:extLst>
          </p:cNvPr>
          <p:cNvSpPr txBox="1"/>
          <p:nvPr/>
        </p:nvSpPr>
        <p:spPr>
          <a:xfrm>
            <a:off x="5950160" y="1500086"/>
            <a:ext cx="1737359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714699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5F5D-9325-10DD-88D3-56FA7D3C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867B93-F699-15FE-D69B-D273CC38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66735" y="1994058"/>
            <a:ext cx="3923176" cy="5145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087B31-5C4F-3448-BE0A-57750E736534}"/>
              </a:ext>
            </a:extLst>
          </p:cNvPr>
          <p:cNvSpPr/>
          <p:nvPr/>
        </p:nvSpPr>
        <p:spPr>
          <a:xfrm>
            <a:off x="5950159" y="1960981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218FA1-D8DC-AE19-ED73-5A032C709D93}"/>
              </a:ext>
            </a:extLst>
          </p:cNvPr>
          <p:cNvSpPr txBox="1"/>
          <p:nvPr/>
        </p:nvSpPr>
        <p:spPr>
          <a:xfrm>
            <a:off x="3644965" y="1131523"/>
            <a:ext cx="1737359" cy="82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 FUNCTION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597F69-A84C-D8C3-E00E-908ED2C193C8}"/>
              </a:ext>
            </a:extLst>
          </p:cNvPr>
          <p:cNvSpPr/>
          <p:nvPr/>
        </p:nvSpPr>
        <p:spPr>
          <a:xfrm>
            <a:off x="3644965" y="1960981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F84C2F-7F43-27B8-3D41-4A8647A0514E}"/>
              </a:ext>
            </a:extLst>
          </p:cNvPr>
          <p:cNvSpPr txBox="1"/>
          <p:nvPr/>
        </p:nvSpPr>
        <p:spPr>
          <a:xfrm>
            <a:off x="5950160" y="1500086"/>
            <a:ext cx="1737359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117809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green dress&#10;&#10;Description automatically generated">
            <a:extLst>
              <a:ext uri="{FF2B5EF4-FFF2-40B4-BE49-F238E27FC236}">
                <a16:creationId xmlns:a16="http://schemas.microsoft.com/office/drawing/2014/main" id="{18C676FC-34D8-AF66-C729-DEB0E0F92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712" y="558006"/>
            <a:ext cx="77724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9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5F5D-9325-10DD-88D3-56FA7D3C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867B93-F699-15FE-D69B-D273CC38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66735" y="1994058"/>
            <a:ext cx="3923176" cy="5145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087B31-5C4F-3448-BE0A-57750E736534}"/>
              </a:ext>
            </a:extLst>
          </p:cNvPr>
          <p:cNvSpPr/>
          <p:nvPr/>
        </p:nvSpPr>
        <p:spPr>
          <a:xfrm>
            <a:off x="5950159" y="1960981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597F69-A84C-D8C3-E00E-908ED2C193C8}"/>
              </a:ext>
            </a:extLst>
          </p:cNvPr>
          <p:cNvSpPr/>
          <p:nvPr/>
        </p:nvSpPr>
        <p:spPr>
          <a:xfrm>
            <a:off x="3644965" y="1960981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BD8536-FA0D-E02A-7EFA-7C8B0CDDDEB1}"/>
              </a:ext>
            </a:extLst>
          </p:cNvPr>
          <p:cNvSpPr txBox="1"/>
          <p:nvPr/>
        </p:nvSpPr>
        <p:spPr>
          <a:xfrm>
            <a:off x="3644965" y="1131523"/>
            <a:ext cx="1737359" cy="82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6AF94-DDD9-3216-2AF2-1A833FC63A89}"/>
              </a:ext>
            </a:extLst>
          </p:cNvPr>
          <p:cNvSpPr txBox="1"/>
          <p:nvPr/>
        </p:nvSpPr>
        <p:spPr>
          <a:xfrm>
            <a:off x="5950160" y="1500086"/>
            <a:ext cx="1737359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78B1055-D2A7-7795-6985-109C41BDBEAD}"/>
              </a:ext>
            </a:extLst>
          </p:cNvPr>
          <p:cNvGrpSpPr/>
          <p:nvPr/>
        </p:nvGrpSpPr>
        <p:grpSpPr>
          <a:xfrm>
            <a:off x="3645370" y="4283755"/>
            <a:ext cx="4023360" cy="174171"/>
            <a:chOff x="3644965" y="3385457"/>
            <a:chExt cx="4023360" cy="174171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021BE05-C5E3-E842-2763-36DCF51174E7}"/>
                </a:ext>
              </a:extLst>
            </p:cNvPr>
            <p:cNvCxnSpPr>
              <a:cxnSpLocks/>
            </p:cNvCxnSpPr>
            <p:nvPr/>
          </p:nvCxnSpPr>
          <p:spPr>
            <a:xfrm>
              <a:off x="3644965" y="3472543"/>
              <a:ext cx="402336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542616-5187-FC00-80C0-F8587CAD8215}"/>
                </a:ext>
              </a:extLst>
            </p:cNvPr>
            <p:cNvSpPr/>
            <p:nvPr/>
          </p:nvSpPr>
          <p:spPr>
            <a:xfrm>
              <a:off x="5569560" y="3385457"/>
              <a:ext cx="174171" cy="17417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551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35F5D-9325-10DD-88D3-56FA7D3C7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4867B93-F699-15FE-D69B-D273CC384A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666735" y="1994058"/>
            <a:ext cx="3923176" cy="51451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087B31-5C4F-3448-BE0A-57750E736534}"/>
              </a:ext>
            </a:extLst>
          </p:cNvPr>
          <p:cNvSpPr/>
          <p:nvPr/>
        </p:nvSpPr>
        <p:spPr>
          <a:xfrm>
            <a:off x="5950159" y="1960981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A597F69-A84C-D8C3-E00E-908ED2C193C8}"/>
              </a:ext>
            </a:extLst>
          </p:cNvPr>
          <p:cNvSpPr/>
          <p:nvPr/>
        </p:nvSpPr>
        <p:spPr>
          <a:xfrm>
            <a:off x="3644965" y="1960981"/>
            <a:ext cx="1737360" cy="580668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5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C2AB27-A5E2-E677-BFE8-B592C3C61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453470" y="3621474"/>
            <a:ext cx="2407158" cy="49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BD8536-FA0D-E02A-7EFA-7C8B0CDDDEB1}"/>
              </a:ext>
            </a:extLst>
          </p:cNvPr>
          <p:cNvSpPr txBox="1"/>
          <p:nvPr/>
        </p:nvSpPr>
        <p:spPr>
          <a:xfrm>
            <a:off x="3644965" y="1131523"/>
            <a:ext cx="1737359" cy="829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D6AF94-DDD9-3216-2AF2-1A833FC63A89}"/>
              </a:ext>
            </a:extLst>
          </p:cNvPr>
          <p:cNvSpPr txBox="1"/>
          <p:nvPr/>
        </p:nvSpPr>
        <p:spPr>
          <a:xfrm>
            <a:off x="5950160" y="1500086"/>
            <a:ext cx="1737359" cy="460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95" b="1" dirty="0">
                <a:solidFill>
                  <a:schemeClr val="accent1"/>
                </a:solidFill>
              </a:rPr>
              <a:t>LIKELIHOOD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79DD440-81CD-BE40-EB60-108370AC9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3115519" y="4626431"/>
            <a:ext cx="4572000" cy="49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A863911-2F86-1DE1-8C2F-8C3BFD6B87E0}"/>
              </a:ext>
            </a:extLst>
          </p:cNvPr>
          <p:cNvGrpSpPr/>
          <p:nvPr/>
        </p:nvGrpSpPr>
        <p:grpSpPr>
          <a:xfrm>
            <a:off x="3645370" y="4283755"/>
            <a:ext cx="4023360" cy="174171"/>
            <a:chOff x="3644965" y="3385457"/>
            <a:chExt cx="4023360" cy="17417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FA80E6B-B512-C3BB-9A30-4E105DED59E0}"/>
                </a:ext>
              </a:extLst>
            </p:cNvPr>
            <p:cNvCxnSpPr>
              <a:cxnSpLocks/>
            </p:cNvCxnSpPr>
            <p:nvPr/>
          </p:nvCxnSpPr>
          <p:spPr>
            <a:xfrm>
              <a:off x="3644965" y="3472543"/>
              <a:ext cx="4023360" cy="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6D94285-C171-11B7-0CCF-CFA56DC055B6}"/>
                </a:ext>
              </a:extLst>
            </p:cNvPr>
            <p:cNvSpPr/>
            <p:nvPr/>
          </p:nvSpPr>
          <p:spPr>
            <a:xfrm>
              <a:off x="5569560" y="3385457"/>
              <a:ext cx="174171" cy="174171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92614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5F47B6-192C-0348-738B-1AB34436E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9931903"/>
              </p:ext>
            </p:extLst>
          </p:nvPr>
        </p:nvGraphicFramePr>
        <p:xfrm>
          <a:off x="1" y="-1"/>
          <a:ext cx="13331824" cy="8888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9BC522-77D1-19A0-6DA7-D67D5C1087F4}"/>
              </a:ext>
            </a:extLst>
          </p:cNvPr>
          <p:cNvSpPr txBox="1"/>
          <p:nvPr/>
        </p:nvSpPr>
        <p:spPr>
          <a:xfrm>
            <a:off x="9563805" y="3982541"/>
            <a:ext cx="3768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data + statistical model</a:t>
            </a:r>
          </a:p>
          <a:p>
            <a:pPr algn="ctr"/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(associations/statistical relationships)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E3997-3D84-88C3-6A49-F0B1BC179A97}"/>
              </a:ext>
            </a:extLst>
          </p:cNvPr>
          <p:cNvSpPr txBox="1"/>
          <p:nvPr/>
        </p:nvSpPr>
        <p:spPr>
          <a:xfrm>
            <a:off x="9655014" y="6826908"/>
            <a:ext cx="35855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data + statistical model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+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u="sng" dirty="0">
                <a:solidFill>
                  <a:srgbClr val="7030A0"/>
                </a:solidFill>
              </a:rPr>
              <a:t>causal model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(causal effects/causal relationships)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40A12-30FC-671B-6581-089C15305D82}"/>
              </a:ext>
            </a:extLst>
          </p:cNvPr>
          <p:cNvSpPr txBox="1"/>
          <p:nvPr/>
        </p:nvSpPr>
        <p:spPr>
          <a:xfrm>
            <a:off x="4805542" y="4259539"/>
            <a:ext cx="157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data + </a:t>
            </a:r>
            <a:r>
              <a:rPr lang="en-US" b="1" dirty="0" err="1">
                <a:solidFill>
                  <a:srgbClr val="00B0F0"/>
                </a:solidFill>
              </a:rPr>
              <a:t>favstats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66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75CA8F-FC85-882E-1F2E-306C6562C742}"/>
              </a:ext>
            </a:extLst>
          </p:cNvPr>
          <p:cNvGrpSpPr/>
          <p:nvPr/>
        </p:nvGrpSpPr>
        <p:grpSpPr>
          <a:xfrm>
            <a:off x="1487827" y="741306"/>
            <a:ext cx="10356169" cy="7405800"/>
            <a:chOff x="1" y="1057275"/>
            <a:chExt cx="9448800" cy="677227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5BF77EB-4223-5656-4554-7D78A45FE7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9126"/>
            <a:stretch/>
          </p:blipFill>
          <p:spPr bwMode="auto">
            <a:xfrm>
              <a:off x="1" y="1057275"/>
              <a:ext cx="9448800" cy="6772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5CF9FEE-482A-61BD-A3F6-33A70FDA3789}"/>
                </a:ext>
              </a:extLst>
            </p:cNvPr>
            <p:cNvSpPr/>
            <p:nvPr/>
          </p:nvSpPr>
          <p:spPr>
            <a:xfrm>
              <a:off x="5366657" y="4650241"/>
              <a:ext cx="4082144" cy="640217"/>
            </a:xfrm>
            <a:prstGeom prst="rect">
              <a:avLst/>
            </a:prstGeom>
            <a:solidFill>
              <a:srgbClr val="F4F3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2CAA148-2070-A91E-81B0-3001C57C595A}"/>
                </a:ext>
              </a:extLst>
            </p:cNvPr>
            <p:cNvSpPr/>
            <p:nvPr/>
          </p:nvSpPr>
          <p:spPr>
            <a:xfrm>
              <a:off x="5366657" y="6239895"/>
              <a:ext cx="4082144" cy="1589655"/>
            </a:xfrm>
            <a:prstGeom prst="rect">
              <a:avLst/>
            </a:prstGeom>
            <a:solidFill>
              <a:srgbClr val="F4F3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41E09D-7E41-5AD4-A94E-BA384F1D9AA5}"/>
                </a:ext>
              </a:extLst>
            </p:cNvPr>
            <p:cNvSpPr/>
            <p:nvPr/>
          </p:nvSpPr>
          <p:spPr>
            <a:xfrm>
              <a:off x="5366657" y="3060587"/>
              <a:ext cx="4082144" cy="640217"/>
            </a:xfrm>
            <a:prstGeom prst="rect">
              <a:avLst/>
            </a:prstGeom>
            <a:solidFill>
              <a:srgbClr val="F4F3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83C2F2-9020-5576-3A57-C79250048551}"/>
                </a:ext>
              </a:extLst>
            </p:cNvPr>
            <p:cNvSpPr/>
            <p:nvPr/>
          </p:nvSpPr>
          <p:spPr>
            <a:xfrm>
              <a:off x="7391400" y="4444206"/>
              <a:ext cx="2057401" cy="319314"/>
            </a:xfrm>
            <a:prstGeom prst="rect">
              <a:avLst/>
            </a:prstGeom>
            <a:solidFill>
              <a:srgbClr val="F4F3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660150-8C9F-92C6-360C-1B28B4795798}"/>
                </a:ext>
              </a:extLst>
            </p:cNvPr>
            <p:cNvSpPr/>
            <p:nvPr/>
          </p:nvSpPr>
          <p:spPr>
            <a:xfrm>
              <a:off x="7391399" y="6080238"/>
              <a:ext cx="2057401" cy="319314"/>
            </a:xfrm>
            <a:prstGeom prst="rect">
              <a:avLst/>
            </a:prstGeom>
            <a:solidFill>
              <a:srgbClr val="F4F3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BF91C7A-8D6E-311C-5984-757DF4AE0AF0}"/>
                </a:ext>
              </a:extLst>
            </p:cNvPr>
            <p:cNvSpPr/>
            <p:nvPr/>
          </p:nvSpPr>
          <p:spPr>
            <a:xfrm>
              <a:off x="7837714" y="2638255"/>
              <a:ext cx="1611086" cy="422331"/>
            </a:xfrm>
            <a:prstGeom prst="rect">
              <a:avLst/>
            </a:prstGeom>
            <a:solidFill>
              <a:srgbClr val="F4F3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6F93DC-DE19-2205-CC2A-BE9C42B8E18D}"/>
                </a:ext>
              </a:extLst>
            </p:cNvPr>
            <p:cNvSpPr/>
            <p:nvPr/>
          </p:nvSpPr>
          <p:spPr>
            <a:xfrm>
              <a:off x="6324600" y="2842616"/>
              <a:ext cx="1611086" cy="422331"/>
            </a:xfrm>
            <a:prstGeom prst="rect">
              <a:avLst/>
            </a:prstGeom>
            <a:solidFill>
              <a:srgbClr val="F4F3E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2704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E197CE31-631B-7B57-6DE7-DA09F087B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8" r="64038"/>
          <a:stretch/>
        </p:blipFill>
        <p:spPr>
          <a:xfrm>
            <a:off x="4267384" y="1461576"/>
            <a:ext cx="4797056" cy="5965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281B44-4127-3C82-E7A4-FA8A15F25CA1}"/>
              </a:ext>
            </a:extLst>
          </p:cNvPr>
          <p:cNvSpPr txBox="1"/>
          <p:nvPr/>
        </p:nvSpPr>
        <p:spPr>
          <a:xfrm>
            <a:off x="2376565" y="7103671"/>
            <a:ext cx="8578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effectLst/>
              </a:rPr>
              <a:t>π = proportion of surface covered with water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16219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D4FAF-52CE-7C17-5FBA-1564359B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B4438E64-E396-0D04-8976-3CA545F181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98"/>
          <a:stretch/>
        </p:blipFill>
        <p:spPr>
          <a:xfrm>
            <a:off x="-3383" y="1461576"/>
            <a:ext cx="13339154" cy="59652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FEE9E8-2A45-D691-97C7-04C6E80743B0}"/>
              </a:ext>
            </a:extLst>
          </p:cNvPr>
          <p:cNvSpPr txBox="1"/>
          <p:nvPr/>
        </p:nvSpPr>
        <p:spPr>
          <a:xfrm>
            <a:off x="2376565" y="7103671"/>
            <a:ext cx="8578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effectLst/>
              </a:rPr>
              <a:t>π = proportion of surface covered with water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83141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319F67D-1115-A983-E770-8D133E378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7" t="23210" r="12253" b="62848"/>
          <a:stretch/>
        </p:blipFill>
        <p:spPr bwMode="auto">
          <a:xfrm>
            <a:off x="-3383" y="1500822"/>
            <a:ext cx="1333520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globe with a map&#10;&#10;Description automatically generated">
            <a:extLst>
              <a:ext uri="{FF2B5EF4-FFF2-40B4-BE49-F238E27FC236}">
                <a16:creationId xmlns:a16="http://schemas.microsoft.com/office/drawing/2014/main" id="{90B0811A-2A9B-F532-0A00-4CCD3BF0A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74"/>
          <a:stretch/>
        </p:blipFill>
        <p:spPr>
          <a:xfrm>
            <a:off x="3868285" y="2487068"/>
            <a:ext cx="5007429" cy="43719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704163-352D-6881-7F78-AAFFF2503613}"/>
              </a:ext>
            </a:extLst>
          </p:cNvPr>
          <p:cNvSpPr txBox="1"/>
          <p:nvPr/>
        </p:nvSpPr>
        <p:spPr>
          <a:xfrm>
            <a:off x="2376565" y="7103671"/>
            <a:ext cx="8578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0" dirty="0">
                <a:effectLst/>
              </a:rPr>
              <a:t>π = proportion of surface covered with water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29171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9B74AEC-1387-D010-61DB-15A5FC98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1478022"/>
            <a:ext cx="6583679" cy="263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35372B-F8E7-D9B4-E2C0-640058A1C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748145" y="1478022"/>
            <a:ext cx="6583680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D923B47-0211-055D-145F-2C0C135B6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0" y="5925757"/>
            <a:ext cx="6583680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5AC00E8-D0DE-E087-F106-BC4C03AA0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6748145" y="5925757"/>
            <a:ext cx="6583680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29540C7C-E8CD-7985-1BAF-C70270C378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498" r="65928"/>
          <a:stretch/>
        </p:blipFill>
        <p:spPr>
          <a:xfrm>
            <a:off x="3108460" y="3"/>
            <a:ext cx="888274" cy="1165859"/>
          </a:xfrm>
          <a:prstGeom prst="rect">
            <a:avLst/>
          </a:prstGeom>
        </p:spPr>
      </p:pic>
      <p:pic>
        <p:nvPicPr>
          <p:cNvPr id="9" name="Picture 8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000BF2A3-AE02-2423-6F79-CBA2ADAAB1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63" t="20498" r="32920"/>
          <a:stretch/>
        </p:blipFill>
        <p:spPr>
          <a:xfrm>
            <a:off x="9811886" y="3"/>
            <a:ext cx="879021" cy="1165859"/>
          </a:xfrm>
          <a:prstGeom prst="rect">
            <a:avLst/>
          </a:prstGeom>
        </p:spPr>
      </p:pic>
      <p:pic>
        <p:nvPicPr>
          <p:cNvPr id="11" name="Picture 10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060D7C50-9D84-BEC5-14EF-821A81B6DBF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82" t="20498"/>
          <a:stretch/>
        </p:blipFill>
        <p:spPr>
          <a:xfrm>
            <a:off x="3113086" y="4435696"/>
            <a:ext cx="879021" cy="1165859"/>
          </a:xfrm>
          <a:prstGeom prst="rect">
            <a:avLst/>
          </a:prstGeom>
        </p:spPr>
      </p:pic>
      <p:pic>
        <p:nvPicPr>
          <p:cNvPr id="10" name="Picture 9" descr="A diagram of different types of objects&#10;&#10;Description automatically generated">
            <a:extLst>
              <a:ext uri="{FF2B5EF4-FFF2-40B4-BE49-F238E27FC236}">
                <a16:creationId xmlns:a16="http://schemas.microsoft.com/office/drawing/2014/main" id="{51CB916A-64AF-FCC8-4D83-F007BB68ED0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5891" t="20499" b="65035"/>
          <a:stretch/>
        </p:blipFill>
        <p:spPr>
          <a:xfrm>
            <a:off x="10175514" y="4430162"/>
            <a:ext cx="367834" cy="212144"/>
          </a:xfrm>
          <a:prstGeom prst="rect">
            <a:avLst/>
          </a:prstGeom>
        </p:spPr>
      </p:pic>
      <p:pic>
        <p:nvPicPr>
          <p:cNvPr id="13" name="Picture 12" descr="A globe with a map&#10;&#10;Description automatically generated">
            <a:extLst>
              <a:ext uri="{FF2B5EF4-FFF2-40B4-BE49-F238E27FC236}">
                <a16:creationId xmlns:a16="http://schemas.microsoft.com/office/drawing/2014/main" id="{A60F64B7-108E-B879-FBA9-2B9F067EC9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574"/>
          <a:stretch/>
        </p:blipFill>
        <p:spPr>
          <a:xfrm>
            <a:off x="9850803" y="4663334"/>
            <a:ext cx="801186" cy="69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1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currency note&#10;&#10;Description automatically generated">
            <a:extLst>
              <a:ext uri="{FF2B5EF4-FFF2-40B4-BE49-F238E27FC236}">
                <a16:creationId xmlns:a16="http://schemas.microsoft.com/office/drawing/2014/main" id="{CA194C86-6CD3-5410-B897-9081AB531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195444"/>
            <a:ext cx="6350000" cy="3111500"/>
          </a:xfrm>
          <a:prstGeom prst="rect">
            <a:avLst/>
          </a:prstGeom>
        </p:spPr>
      </p:pic>
      <p:pic>
        <p:nvPicPr>
          <p:cNvPr id="7" name="Picture 6" descr="Close-up of a currency note&#10;&#10;Description automatically generated">
            <a:extLst>
              <a:ext uri="{FF2B5EF4-FFF2-40B4-BE49-F238E27FC236}">
                <a16:creationId xmlns:a16="http://schemas.microsoft.com/office/drawing/2014/main" id="{B126F37A-F27F-2082-DAE5-DF7B830AF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461" y="3497440"/>
            <a:ext cx="6934902" cy="51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21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67C269-9D6B-5175-E705-70949439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" y="727250"/>
            <a:ext cx="3280227" cy="263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2BF3DD-47CF-0315-1711-D1E85F7CDFFB}"/>
              </a:ext>
            </a:extLst>
          </p:cNvPr>
          <p:cNvSpPr txBox="1"/>
          <p:nvPr/>
        </p:nvSpPr>
        <p:spPr>
          <a:xfrm>
            <a:off x="-6165" y="3363636"/>
            <a:ext cx="3370538" cy="69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68" dirty="0">
                <a:solidFill>
                  <a:schemeClr val="bg2">
                    <a:lumMod val="90000"/>
                  </a:schemeClr>
                </a:solidFill>
              </a:rPr>
              <a:t>Galileo Galilei (1564-1642)</a:t>
            </a:r>
            <a:br>
              <a:rPr lang="en-US" sz="1968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1968" dirty="0">
                <a:solidFill>
                  <a:schemeClr val="bg2">
                    <a:lumMod val="90000"/>
                  </a:schemeClr>
                </a:solidFill>
              </a:rPr>
              <a:t>the “father of modern science”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12D80A-80AD-BF34-19A4-FB0F2BEB579B}"/>
              </a:ext>
            </a:extLst>
          </p:cNvPr>
          <p:cNvSpPr/>
          <p:nvPr/>
        </p:nvSpPr>
        <p:spPr>
          <a:xfrm>
            <a:off x="5755854" y="3103350"/>
            <a:ext cx="1815887" cy="7125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Causal</a:t>
            </a:r>
            <a:br>
              <a:rPr lang="en-US" sz="1968" dirty="0"/>
            </a:br>
            <a:r>
              <a:rPr lang="en-US" sz="1968" dirty="0"/>
              <a:t>claim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79D064-6741-4F40-814C-56FFDF3FD3B9}"/>
              </a:ext>
            </a:extLst>
          </p:cNvPr>
          <p:cNvSpPr/>
          <p:nvPr/>
        </p:nvSpPr>
        <p:spPr>
          <a:xfrm>
            <a:off x="3665787" y="6502780"/>
            <a:ext cx="1815887" cy="7125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Real world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6F7EA55-2500-D760-1B0F-D79B903CC2FE}"/>
              </a:ext>
            </a:extLst>
          </p:cNvPr>
          <p:cNvSpPr/>
          <p:nvPr/>
        </p:nvSpPr>
        <p:spPr>
          <a:xfrm>
            <a:off x="7847966" y="6502781"/>
            <a:ext cx="1815887" cy="712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Abstract world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A7A3A87-04C5-1CDD-4A82-E767673520F1}"/>
              </a:ext>
            </a:extLst>
          </p:cNvPr>
          <p:cNvSpPr/>
          <p:nvPr/>
        </p:nvSpPr>
        <p:spPr>
          <a:xfrm>
            <a:off x="3665816" y="5374528"/>
            <a:ext cx="1815887" cy="7125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Natural process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245F8A2-9D10-716B-9563-6F3CF783DA12}"/>
              </a:ext>
            </a:extLst>
          </p:cNvPr>
          <p:cNvSpPr/>
          <p:nvPr/>
        </p:nvSpPr>
        <p:spPr>
          <a:xfrm>
            <a:off x="7847966" y="5374528"/>
            <a:ext cx="1815887" cy="712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DGP</a:t>
            </a:r>
            <a:br>
              <a:rPr lang="en-US" sz="1968" dirty="0"/>
            </a:br>
            <a:r>
              <a:rPr lang="en-US" sz="1968" dirty="0"/>
              <a:t>model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5D6A5ED-F6C0-826B-66AB-2792C80B6CD7}"/>
              </a:ext>
            </a:extLst>
          </p:cNvPr>
          <p:cNvSpPr/>
          <p:nvPr/>
        </p:nvSpPr>
        <p:spPr>
          <a:xfrm>
            <a:off x="5756880" y="4246273"/>
            <a:ext cx="1815887" cy="7125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Inference</a:t>
            </a:r>
            <a:br>
              <a:rPr lang="en-US" sz="1968" dirty="0"/>
            </a:br>
            <a:r>
              <a:rPr lang="en-US" sz="1968" dirty="0"/>
              <a:t>algorithm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3E5CD25-95B8-D7D9-2B03-29C8495C5C01}"/>
              </a:ext>
            </a:extLst>
          </p:cNvPr>
          <p:cNvSpPr/>
          <p:nvPr/>
        </p:nvSpPr>
        <p:spPr>
          <a:xfrm>
            <a:off x="3665806" y="369486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968" dirty="0">
                <a:solidFill>
                  <a:schemeClr val="accent6"/>
                </a:solidFill>
              </a:rPr>
            </a:br>
            <a:r>
              <a:rPr lang="en-US" sz="1968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AC0FF1-8BB8-8AC7-0E53-6F7FF9D83CD2}"/>
              </a:ext>
            </a:extLst>
          </p:cNvPr>
          <p:cNvCxnSpPr>
            <a:cxnSpLocks/>
            <a:stCxn id="66" idx="0"/>
            <a:endCxn id="69" idx="2"/>
          </p:cNvCxnSpPr>
          <p:nvPr/>
        </p:nvCxnSpPr>
        <p:spPr>
          <a:xfrm flipV="1">
            <a:off x="4573731" y="6087090"/>
            <a:ext cx="28" cy="4156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FDC8897-DBA6-C9EC-0900-2246DEC7509C}"/>
              </a:ext>
            </a:extLst>
          </p:cNvPr>
          <p:cNvCxnSpPr>
            <a:cxnSpLocks/>
            <a:stCxn id="69" idx="0"/>
            <a:endCxn id="71" idx="1"/>
          </p:cNvCxnSpPr>
          <p:nvPr/>
        </p:nvCxnSpPr>
        <p:spPr>
          <a:xfrm rot="5400000" flipH="1" flipV="1">
            <a:off x="4779333" y="4396980"/>
            <a:ext cx="771973" cy="1183121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6D09AC8-3236-8EF0-E052-E738F72CDB6B}"/>
              </a:ext>
            </a:extLst>
          </p:cNvPr>
          <p:cNvCxnSpPr>
            <a:cxnSpLocks/>
            <a:stCxn id="70" idx="0"/>
            <a:endCxn id="71" idx="3"/>
          </p:cNvCxnSpPr>
          <p:nvPr/>
        </p:nvCxnSpPr>
        <p:spPr>
          <a:xfrm rot="16200000" flipV="1">
            <a:off x="7778352" y="4396969"/>
            <a:ext cx="771973" cy="1183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05D663-97FD-A4A5-FDE0-253C1D08C7B1}"/>
              </a:ext>
            </a:extLst>
          </p:cNvPr>
          <p:cNvCxnSpPr>
            <a:cxnSpLocks/>
            <a:stCxn id="71" idx="0"/>
            <a:endCxn id="65" idx="2"/>
          </p:cNvCxnSpPr>
          <p:nvPr/>
        </p:nvCxnSpPr>
        <p:spPr>
          <a:xfrm flipH="1" flipV="1">
            <a:off x="6663798" y="3815912"/>
            <a:ext cx="1027" cy="4303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B1EECF6-1568-95F4-77B4-548B4CE1320B}"/>
              </a:ext>
            </a:extLst>
          </p:cNvPr>
          <p:cNvSpPr/>
          <p:nvPr/>
        </p:nvSpPr>
        <p:spPr>
          <a:xfrm>
            <a:off x="7847964" y="720602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A5E74C0-6FA0-54E6-C638-BF3CACF1B7A4}"/>
              </a:ext>
            </a:extLst>
          </p:cNvPr>
          <p:cNvSpPr/>
          <p:nvPr/>
        </p:nvSpPr>
        <p:spPr>
          <a:xfrm>
            <a:off x="3665783" y="7206020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09D3FA3-7A38-3168-A281-26BE65C7302E}"/>
              </a:ext>
            </a:extLst>
          </p:cNvPr>
          <p:cNvSpPr/>
          <p:nvPr/>
        </p:nvSpPr>
        <p:spPr>
          <a:xfrm>
            <a:off x="3665806" y="4821554"/>
            <a:ext cx="1815887" cy="339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3ACA4DD-4145-E1CD-2E0A-B71EF6EE89B9}"/>
              </a:ext>
            </a:extLst>
          </p:cNvPr>
          <p:cNvSpPr/>
          <p:nvPr/>
        </p:nvSpPr>
        <p:spPr>
          <a:xfrm>
            <a:off x="7847972" y="4816510"/>
            <a:ext cx="1815887" cy="339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61304E3-E04C-8447-8E52-E9A2CAE0F7E7}"/>
              </a:ext>
            </a:extLst>
          </p:cNvPr>
          <p:cNvCxnSpPr>
            <a:cxnSpLocks/>
            <a:stCxn id="67" idx="0"/>
            <a:endCxn id="70" idx="2"/>
          </p:cNvCxnSpPr>
          <p:nvPr/>
        </p:nvCxnSpPr>
        <p:spPr>
          <a:xfrm flipV="1">
            <a:off x="8755910" y="6087091"/>
            <a:ext cx="0" cy="41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117BF0F7-3A44-975F-9D08-8543A5D114E9}"/>
              </a:ext>
            </a:extLst>
          </p:cNvPr>
          <p:cNvSpPr/>
          <p:nvPr/>
        </p:nvSpPr>
        <p:spPr>
          <a:xfrm>
            <a:off x="9713417" y="6502780"/>
            <a:ext cx="2394215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Propositional logic</a:t>
            </a:r>
            <a:br>
              <a:rPr lang="en-US" sz="1968" dirty="0">
                <a:solidFill>
                  <a:schemeClr val="accent1"/>
                </a:solidFill>
              </a:rPr>
            </a:br>
            <a:r>
              <a:rPr lang="en-US" sz="1968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C1CDF54-1ABF-2F53-F783-A7B1D568017A}"/>
              </a:ext>
            </a:extLst>
          </p:cNvPr>
          <p:cNvSpPr/>
          <p:nvPr/>
        </p:nvSpPr>
        <p:spPr>
          <a:xfrm>
            <a:off x="9614262" y="5377742"/>
            <a:ext cx="2493208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sz="1968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012CC91F-D79E-18D5-4715-17E4C25FF502}"/>
              </a:ext>
            </a:extLst>
          </p:cNvPr>
          <p:cNvSpPr/>
          <p:nvPr/>
        </p:nvSpPr>
        <p:spPr>
          <a:xfrm>
            <a:off x="9614254" y="4244413"/>
            <a:ext cx="2493207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Statistical inference</a:t>
            </a:r>
            <a:br>
              <a:rPr lang="en-US" sz="1968" dirty="0">
                <a:solidFill>
                  <a:schemeClr val="accent2"/>
                </a:solidFill>
              </a:rPr>
            </a:br>
            <a:r>
              <a:rPr lang="en-US" sz="1968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11E1C98-125D-FB25-8886-D419BFAFA446}"/>
              </a:ext>
            </a:extLst>
          </p:cNvPr>
          <p:cNvSpPr/>
          <p:nvPr/>
        </p:nvSpPr>
        <p:spPr>
          <a:xfrm>
            <a:off x="7846929" y="369486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968" dirty="0">
                <a:solidFill>
                  <a:schemeClr val="accent1"/>
                </a:solidFill>
              </a:rPr>
            </a:br>
            <a:r>
              <a:rPr lang="en-US" sz="1968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C9EEBB5-0646-552C-FFC7-410C090446DF}"/>
              </a:ext>
            </a:extLst>
          </p:cNvPr>
          <p:cNvSpPr/>
          <p:nvPr/>
        </p:nvSpPr>
        <p:spPr>
          <a:xfrm>
            <a:off x="9713432" y="3108093"/>
            <a:ext cx="239401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5CAE275-83C5-5AEC-5C76-18F9C8B7D0B7}"/>
              </a:ext>
            </a:extLst>
          </p:cNvPr>
          <p:cNvSpPr/>
          <p:nvPr/>
        </p:nvSpPr>
        <p:spPr>
          <a:xfrm>
            <a:off x="5948894" y="2329823"/>
            <a:ext cx="1429805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5067B24-C225-BFDE-73CA-4DFBBB522F84}"/>
              </a:ext>
            </a:extLst>
          </p:cNvPr>
          <p:cNvSpPr/>
          <p:nvPr/>
        </p:nvSpPr>
        <p:spPr>
          <a:xfrm>
            <a:off x="7571759" y="2212002"/>
            <a:ext cx="4337546" cy="5653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31" dirty="0">
                <a:solidFill>
                  <a:schemeClr val="accent2"/>
                </a:solidFill>
              </a:rPr>
              <a:t>L(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) ∝ 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		Frequentist</a:t>
            </a:r>
            <a:endParaRPr lang="en-US" sz="1312" dirty="0">
              <a:solidFill>
                <a:schemeClr val="accent2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FDC156E6-ED7F-8C91-B62A-ACBA893856DE}"/>
              </a:ext>
            </a:extLst>
          </p:cNvPr>
          <p:cNvSpPr/>
          <p:nvPr/>
        </p:nvSpPr>
        <p:spPr>
          <a:xfrm>
            <a:off x="7571740" y="2593894"/>
            <a:ext cx="4337565" cy="5653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31" dirty="0">
                <a:solidFill>
                  <a:schemeClr val="accent2"/>
                </a:solidFill>
              </a:rPr>
              <a:t>P(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) ∝ 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 · P(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 		Bayesian</a:t>
            </a:r>
            <a:endParaRPr lang="en-US" sz="1312" dirty="0">
              <a:solidFill>
                <a:schemeClr val="accent2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F73EAA-A236-0E5E-3F40-617D583C831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378699" y="2494682"/>
            <a:ext cx="193060" cy="1914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4828F31-BE4B-0840-BBD2-59A689444507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7378700" y="2686105"/>
            <a:ext cx="193041" cy="1904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FC2578D-E3D6-8318-528B-EB5B6D99E2C2}"/>
              </a:ext>
            </a:extLst>
          </p:cNvPr>
          <p:cNvSpPr/>
          <p:nvPr/>
        </p:nvSpPr>
        <p:spPr>
          <a:xfrm>
            <a:off x="5755853" y="5377742"/>
            <a:ext cx="1815887" cy="7125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Causal</a:t>
            </a:r>
            <a:br>
              <a:rPr lang="en-US" sz="1968" dirty="0"/>
            </a:br>
            <a:r>
              <a:rPr lang="en-US" sz="1968" dirty="0"/>
              <a:t>model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360898-41F1-E2A9-9B5A-0D45A03444CA}"/>
              </a:ext>
            </a:extLst>
          </p:cNvPr>
          <p:cNvCxnSpPr>
            <a:cxnSpLocks/>
            <a:stCxn id="69" idx="3"/>
            <a:endCxn id="95" idx="1"/>
          </p:cNvCxnSpPr>
          <p:nvPr/>
        </p:nvCxnSpPr>
        <p:spPr>
          <a:xfrm>
            <a:off x="5481703" y="5730809"/>
            <a:ext cx="274150" cy="321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914A4BD-A7F5-2679-B4EA-311FF16912E1}"/>
              </a:ext>
            </a:extLst>
          </p:cNvPr>
          <p:cNvCxnSpPr>
            <a:cxnSpLocks/>
            <a:stCxn id="95" idx="3"/>
            <a:endCxn id="70" idx="1"/>
          </p:cNvCxnSpPr>
          <p:nvPr/>
        </p:nvCxnSpPr>
        <p:spPr>
          <a:xfrm flipV="1">
            <a:off x="7571739" y="5730809"/>
            <a:ext cx="276226" cy="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D20A9D4-E8A8-9B11-5CA5-B65EEF5A74A3}"/>
              </a:ext>
            </a:extLst>
          </p:cNvPr>
          <p:cNvSpPr/>
          <p:nvPr/>
        </p:nvSpPr>
        <p:spPr>
          <a:xfrm>
            <a:off x="4831115" y="969829"/>
            <a:ext cx="366536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9" name="TextBox 15">
            <a:extLst>
              <a:ext uri="{FF2B5EF4-FFF2-40B4-BE49-F238E27FC236}">
                <a16:creationId xmlns:a16="http://schemas.microsoft.com/office/drawing/2014/main" id="{78675AAA-47D6-B650-72E7-09D53F102664}"/>
              </a:ext>
            </a:extLst>
          </p:cNvPr>
          <p:cNvSpPr txBox="1"/>
          <p:nvPr/>
        </p:nvSpPr>
        <p:spPr>
          <a:xfrm>
            <a:off x="6211365" y="4996742"/>
            <a:ext cx="905888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31" dirty="0">
                <a:solidFill>
                  <a:schemeClr val="accent2"/>
                </a:solidFill>
              </a:rPr>
              <a:t>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</a:t>
            </a:r>
            <a:endParaRPr lang="en-US" sz="1531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1DB1B2D-961E-9B37-334C-91FD91A2573D}"/>
              </a:ext>
            </a:extLst>
          </p:cNvPr>
          <p:cNvCxnSpPr>
            <a:cxnSpLocks/>
            <a:stCxn id="90" idx="0"/>
            <a:endCxn id="98" idx="2"/>
          </p:cNvCxnSpPr>
          <p:nvPr/>
        </p:nvCxnSpPr>
        <p:spPr>
          <a:xfrm flipH="1" flipV="1">
            <a:off x="6663796" y="1682391"/>
            <a:ext cx="1" cy="64743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38814AC-0771-41BA-28B0-74911E95719E}"/>
              </a:ext>
            </a:extLst>
          </p:cNvPr>
          <p:cNvSpPr/>
          <p:nvPr/>
        </p:nvSpPr>
        <p:spPr>
          <a:xfrm>
            <a:off x="7846929" y="3181179"/>
            <a:ext cx="1815887" cy="5463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Causal effects</a:t>
            </a:r>
            <a:br>
              <a:rPr lang="en-US" sz="1968" dirty="0">
                <a:solidFill>
                  <a:schemeClr val="accent2"/>
                </a:solidFill>
              </a:rPr>
            </a:br>
            <a:r>
              <a:rPr lang="en-US" sz="1968" dirty="0">
                <a:solidFill>
                  <a:schemeClr val="accent2"/>
                </a:solidFill>
              </a:rPr>
              <a:t>Explanations</a:t>
            </a:r>
          </a:p>
        </p:txBody>
      </p:sp>
    </p:spTree>
    <p:extLst>
      <p:ext uri="{BB962C8B-B14F-4D97-AF65-F5344CB8AC3E}">
        <p14:creationId xmlns:p14="http://schemas.microsoft.com/office/powerpoint/2010/main" val="404856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908D52-E818-5E47-D85C-97A266746AA0}"/>
              </a:ext>
            </a:extLst>
          </p:cNvPr>
          <p:cNvSpPr/>
          <p:nvPr/>
        </p:nvSpPr>
        <p:spPr>
          <a:xfrm>
            <a:off x="2779711" y="558006"/>
            <a:ext cx="7772399" cy="77724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9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1A32-5DEC-901A-3447-6078A092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BFAB2844-39CB-94A0-A54B-9FBCD8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09EDB69E-9842-AF03-2455-7CFB5328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9F46F-005A-761A-5D8E-A6D90A8D6645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9250A2-FAF7-D57B-0FE7-1A1CAC6C2B3C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BAACCA-B8E1-F2BA-70A5-1D46C5EDACB5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BE113D-492B-75DA-B94D-282F4DBCDD69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71C08-B987-4A41-32CB-B7F6DEE2D98F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7733F-F77D-C0D5-B8C8-4463F6409806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E4E48-AB25-9BC5-6E80-8A59659A61D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A22E80-474F-03D8-6A52-1B1C2438CF21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9D396-DEEE-5DFF-3DCF-743CA7B8C3B5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787D31-C8E4-8EFC-F987-2517EC2DFB29}"/>
              </a:ext>
            </a:extLst>
          </p:cNvPr>
          <p:cNvSpPr txBox="1"/>
          <p:nvPr/>
        </p:nvSpPr>
        <p:spPr>
          <a:xfrm>
            <a:off x="8332968" y="4988216"/>
            <a:ext cx="60978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dirty="0"/>
              <a:t>effect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1FAF0-68EA-C830-DA87-1012A31F2040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6A0A7-304D-39DE-995F-0F68ECC5EC04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B2F64-DAB4-8730-16E9-A2F10E866A51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10F58-365B-13B9-7554-E2AFDE64BE8B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A63F0-DF59-29BA-614B-51215A9A2383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08555-F78E-151A-00CC-76C2BD961B5B}"/>
              </a:ext>
            </a:extLst>
          </p:cNvPr>
          <p:cNvCxnSpPr>
            <a:cxnSpLocks/>
          </p:cNvCxnSpPr>
          <p:nvPr/>
        </p:nvCxnSpPr>
        <p:spPr>
          <a:xfrm flipH="1" flipV="1">
            <a:off x="8637853" y="4816718"/>
            <a:ext cx="5" cy="182880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037F4B-D815-5BA6-FEB8-95A3DE602693}"/>
              </a:ext>
            </a:extLst>
          </p:cNvPr>
          <p:cNvSpPr txBox="1"/>
          <p:nvPr/>
        </p:nvSpPr>
        <p:spPr>
          <a:xfrm>
            <a:off x="10197320" y="4733573"/>
            <a:ext cx="179581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A605"/>
                </a:solidFill>
              </a:rPr>
              <a:t>MLE (or posterior)</a:t>
            </a:r>
            <a:br>
              <a:rPr lang="en-US" b="1" dirty="0">
                <a:solidFill>
                  <a:srgbClr val="F5A605"/>
                </a:solidFill>
              </a:rPr>
            </a:br>
            <a:r>
              <a:rPr lang="en-US" b="1" dirty="0">
                <a:solidFill>
                  <a:srgbClr val="F5A605"/>
                </a:solidFill>
              </a:rPr>
              <a:t>predictive model</a:t>
            </a:r>
            <a:endParaRPr lang="en-US" dirty="0">
              <a:solidFill>
                <a:srgbClr val="F5A60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E4E6E-9CC9-9941-418E-5CC9D4C28151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830789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E63B6-C7D0-F622-186C-DA7531F8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835EE9DB-B9CD-9AB7-3322-2F04119FC6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206" y="1113388"/>
            <a:ext cx="7481413" cy="13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5614A6-FF5D-1FAA-C04B-8A20D1EAAB11}"/>
              </a:ext>
            </a:extLst>
          </p:cNvPr>
          <p:cNvSpPr/>
          <p:nvPr/>
        </p:nvSpPr>
        <p:spPr>
          <a:xfrm>
            <a:off x="6114666" y="1059086"/>
            <a:ext cx="1469255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F92E15-002A-B62D-9795-1D4F7459630F}"/>
              </a:ext>
            </a:extLst>
          </p:cNvPr>
          <p:cNvSpPr/>
          <p:nvPr/>
        </p:nvSpPr>
        <p:spPr>
          <a:xfrm>
            <a:off x="2916032" y="1454913"/>
            <a:ext cx="2399729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3A91BD-47D3-70BB-73F9-B90084EFA818}"/>
              </a:ext>
            </a:extLst>
          </p:cNvPr>
          <p:cNvSpPr/>
          <p:nvPr/>
        </p:nvSpPr>
        <p:spPr>
          <a:xfrm>
            <a:off x="7989389" y="1059086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3DCA60-BA4F-78FE-F243-C316A0423975}"/>
              </a:ext>
            </a:extLst>
          </p:cNvPr>
          <p:cNvSpPr/>
          <p:nvPr/>
        </p:nvSpPr>
        <p:spPr>
          <a:xfrm>
            <a:off x="7560395" y="1869496"/>
            <a:ext cx="1401894" cy="699921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37BC1-32C6-1938-4460-9F943B5F8BA8}"/>
              </a:ext>
            </a:extLst>
          </p:cNvPr>
          <p:cNvSpPr txBox="1"/>
          <p:nvPr/>
        </p:nvSpPr>
        <p:spPr>
          <a:xfrm>
            <a:off x="3436023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96414-78A3-A165-9C4F-5F9508ED7168}"/>
              </a:ext>
            </a:extLst>
          </p:cNvPr>
          <p:cNvSpPr txBox="1"/>
          <p:nvPr/>
        </p:nvSpPr>
        <p:spPr>
          <a:xfrm>
            <a:off x="6420541" y="653341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0AFA7-D7C6-6C68-FC3E-9B6859867F26}"/>
              </a:ext>
            </a:extLst>
          </p:cNvPr>
          <p:cNvSpPr txBox="1"/>
          <p:nvPr/>
        </p:nvSpPr>
        <p:spPr>
          <a:xfrm>
            <a:off x="8449617" y="653567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970C0-CC4F-3A7F-A549-A3CEADC9A045}"/>
              </a:ext>
            </a:extLst>
          </p:cNvPr>
          <p:cNvSpPr txBox="1"/>
          <p:nvPr/>
        </p:nvSpPr>
        <p:spPr>
          <a:xfrm>
            <a:off x="7646428" y="2571877"/>
            <a:ext cx="1229824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83284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F5D95-1896-7D82-38C8-BE2AA1E3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A0FA5B0-EF9F-F9BC-3C98-8B865FDD7B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66" y="1113388"/>
            <a:ext cx="12737895" cy="13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B69965-2162-EE8E-45C8-A06D0AA2E76A}"/>
              </a:ext>
            </a:extLst>
          </p:cNvPr>
          <p:cNvSpPr/>
          <p:nvPr/>
        </p:nvSpPr>
        <p:spPr>
          <a:xfrm>
            <a:off x="6114666" y="1059086"/>
            <a:ext cx="1469255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2A649A-7E7E-C2A6-3CD9-2C002D358CB4}"/>
              </a:ext>
            </a:extLst>
          </p:cNvPr>
          <p:cNvSpPr/>
          <p:nvPr/>
        </p:nvSpPr>
        <p:spPr>
          <a:xfrm>
            <a:off x="292473" y="1454913"/>
            <a:ext cx="2399729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288B49-5335-2672-86CA-BB42060B8B3E}"/>
              </a:ext>
            </a:extLst>
          </p:cNvPr>
          <p:cNvSpPr/>
          <p:nvPr/>
        </p:nvSpPr>
        <p:spPr>
          <a:xfrm>
            <a:off x="7989389" y="1059086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CBACC8-4368-DFC7-0DA0-AFC328445914}"/>
              </a:ext>
            </a:extLst>
          </p:cNvPr>
          <p:cNvSpPr/>
          <p:nvPr/>
        </p:nvSpPr>
        <p:spPr>
          <a:xfrm>
            <a:off x="3495017" y="1869496"/>
            <a:ext cx="9498925" cy="699921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41A45-C9B5-B619-B996-AEEFD36CD97F}"/>
              </a:ext>
            </a:extLst>
          </p:cNvPr>
          <p:cNvSpPr txBox="1"/>
          <p:nvPr/>
        </p:nvSpPr>
        <p:spPr>
          <a:xfrm>
            <a:off x="812464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1674F-243E-715D-2EEF-54544058313F}"/>
              </a:ext>
            </a:extLst>
          </p:cNvPr>
          <p:cNvSpPr txBox="1"/>
          <p:nvPr/>
        </p:nvSpPr>
        <p:spPr>
          <a:xfrm>
            <a:off x="6420541" y="653341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958AF-2D9B-5A8B-5E69-F3A4BCCAEC25}"/>
              </a:ext>
            </a:extLst>
          </p:cNvPr>
          <p:cNvSpPr txBox="1"/>
          <p:nvPr/>
        </p:nvSpPr>
        <p:spPr>
          <a:xfrm>
            <a:off x="8449617" y="653567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54DA5-4A32-6F45-61E0-1EBC0D5ECEBE}"/>
              </a:ext>
            </a:extLst>
          </p:cNvPr>
          <p:cNvSpPr txBox="1"/>
          <p:nvPr/>
        </p:nvSpPr>
        <p:spPr>
          <a:xfrm>
            <a:off x="7374476" y="2571877"/>
            <a:ext cx="1229824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156180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C100-B86F-042C-C2EF-F606D487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D799FAA3-6AAD-6931-FDFC-E10CB01B71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319536" y="1133447"/>
            <a:ext cx="8966456" cy="137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3872B6-3394-0910-6E1F-51903304B3D9}"/>
              </a:ext>
            </a:extLst>
          </p:cNvPr>
          <p:cNvSpPr/>
          <p:nvPr/>
        </p:nvSpPr>
        <p:spPr>
          <a:xfrm>
            <a:off x="4173926" y="1059086"/>
            <a:ext cx="1599819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0953A7-03B7-6927-0D3F-1AE6D0F7F282}"/>
              </a:ext>
            </a:extLst>
          </p:cNvPr>
          <p:cNvSpPr/>
          <p:nvPr/>
        </p:nvSpPr>
        <p:spPr>
          <a:xfrm>
            <a:off x="292472" y="1454913"/>
            <a:ext cx="2496202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B0A204-5361-8A3A-0301-E0536D95BD08}"/>
              </a:ext>
            </a:extLst>
          </p:cNvPr>
          <p:cNvSpPr/>
          <p:nvPr/>
        </p:nvSpPr>
        <p:spPr>
          <a:xfrm>
            <a:off x="6139751" y="1059086"/>
            <a:ext cx="249816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45B308-CFA2-30FB-B8B6-0B3CF5D2D376}"/>
              </a:ext>
            </a:extLst>
          </p:cNvPr>
          <p:cNvSpPr/>
          <p:nvPr/>
        </p:nvSpPr>
        <p:spPr>
          <a:xfrm>
            <a:off x="3449150" y="1869496"/>
            <a:ext cx="5818038" cy="699921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02C29-AAEC-F9B9-5E8D-449CFED27ACC}"/>
              </a:ext>
            </a:extLst>
          </p:cNvPr>
          <p:cNvSpPr txBox="1"/>
          <p:nvPr/>
        </p:nvSpPr>
        <p:spPr>
          <a:xfrm>
            <a:off x="812464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A72F5-D37E-D118-1C8B-3C9B7B8F321F}"/>
              </a:ext>
            </a:extLst>
          </p:cNvPr>
          <p:cNvSpPr txBox="1"/>
          <p:nvPr/>
        </p:nvSpPr>
        <p:spPr>
          <a:xfrm>
            <a:off x="4549191" y="653341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51FC5-0C73-946D-F1BA-92C707CC484A}"/>
              </a:ext>
            </a:extLst>
          </p:cNvPr>
          <p:cNvSpPr txBox="1"/>
          <p:nvPr/>
        </p:nvSpPr>
        <p:spPr>
          <a:xfrm>
            <a:off x="6541573" y="653567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E91F-7043-CFB7-238D-CED7249DFBBF}"/>
              </a:ext>
            </a:extLst>
          </p:cNvPr>
          <p:cNvSpPr txBox="1"/>
          <p:nvPr/>
        </p:nvSpPr>
        <p:spPr>
          <a:xfrm>
            <a:off x="5743258" y="2571877"/>
            <a:ext cx="1229824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0704B-CAA8-D1EB-35BE-6FA99833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78729" y="3707453"/>
            <a:ext cx="6158881" cy="40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9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7CE0-D791-50AC-AEF9-4A4C2028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D8AEF5-B1DF-F71C-31F6-3DACB8D685B3}"/>
              </a:ext>
            </a:extLst>
          </p:cNvPr>
          <p:cNvSpPr/>
          <p:nvPr/>
        </p:nvSpPr>
        <p:spPr>
          <a:xfrm>
            <a:off x="3330017" y="1445739"/>
            <a:ext cx="1469255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D0031E-74B5-1037-C1F8-BD81EB133A36}"/>
              </a:ext>
            </a:extLst>
          </p:cNvPr>
          <p:cNvSpPr/>
          <p:nvPr/>
        </p:nvSpPr>
        <p:spPr>
          <a:xfrm>
            <a:off x="292473" y="1454913"/>
            <a:ext cx="2399729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DC86D2-E36B-13F0-57B2-5A302664E01B}"/>
              </a:ext>
            </a:extLst>
          </p:cNvPr>
          <p:cNvSpPr/>
          <p:nvPr/>
        </p:nvSpPr>
        <p:spPr>
          <a:xfrm>
            <a:off x="5155669" y="1443855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39641-C2C6-F3E5-6D3C-1EF804465C60}"/>
              </a:ext>
            </a:extLst>
          </p:cNvPr>
          <p:cNvSpPr txBox="1"/>
          <p:nvPr/>
        </p:nvSpPr>
        <p:spPr>
          <a:xfrm>
            <a:off x="812464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3D3C7-1CA4-FD66-17FE-853310FA003E}"/>
              </a:ext>
            </a:extLst>
          </p:cNvPr>
          <p:cNvSpPr txBox="1"/>
          <p:nvPr/>
        </p:nvSpPr>
        <p:spPr>
          <a:xfrm>
            <a:off x="3635892" y="1039995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14912-5BE8-17B9-40D0-B52691EB82CC}"/>
              </a:ext>
            </a:extLst>
          </p:cNvPr>
          <p:cNvSpPr txBox="1"/>
          <p:nvPr/>
        </p:nvSpPr>
        <p:spPr>
          <a:xfrm>
            <a:off x="5615897" y="1038336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81585-7E6D-5AF6-073E-7C2886DF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6" y="1527023"/>
            <a:ext cx="7149191" cy="57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9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57A53-2CE7-3368-39FC-F925E816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C5553D50-E9BA-1F9C-E295-25F2E76AF8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206" y="1113388"/>
            <a:ext cx="7481413" cy="13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5EA788-983F-9161-241C-82D3F1CF574D}"/>
              </a:ext>
            </a:extLst>
          </p:cNvPr>
          <p:cNvSpPr/>
          <p:nvPr/>
        </p:nvSpPr>
        <p:spPr>
          <a:xfrm>
            <a:off x="6114666" y="1059086"/>
            <a:ext cx="1469255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CA52B5-1454-84BA-3B3E-7812DCBD097C}"/>
              </a:ext>
            </a:extLst>
          </p:cNvPr>
          <p:cNvSpPr/>
          <p:nvPr/>
        </p:nvSpPr>
        <p:spPr>
          <a:xfrm>
            <a:off x="2916032" y="1454913"/>
            <a:ext cx="2399729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8A92B-BC9A-D1F0-34D8-7F0BC7F9B744}"/>
              </a:ext>
            </a:extLst>
          </p:cNvPr>
          <p:cNvSpPr/>
          <p:nvPr/>
        </p:nvSpPr>
        <p:spPr>
          <a:xfrm>
            <a:off x="7989389" y="1059086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E44F7-2ABA-C9F0-3308-277F482A2E7B}"/>
              </a:ext>
            </a:extLst>
          </p:cNvPr>
          <p:cNvSpPr/>
          <p:nvPr/>
        </p:nvSpPr>
        <p:spPr>
          <a:xfrm>
            <a:off x="7560395" y="1869496"/>
            <a:ext cx="1401894" cy="699921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C843A-2E59-D5D0-0BD0-E91927908305}"/>
              </a:ext>
            </a:extLst>
          </p:cNvPr>
          <p:cNvSpPr txBox="1"/>
          <p:nvPr/>
        </p:nvSpPr>
        <p:spPr>
          <a:xfrm>
            <a:off x="3436023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C8DF4-9B8F-C160-5C90-E8120B8D9B74}"/>
              </a:ext>
            </a:extLst>
          </p:cNvPr>
          <p:cNvSpPr txBox="1"/>
          <p:nvPr/>
        </p:nvSpPr>
        <p:spPr>
          <a:xfrm>
            <a:off x="6420541" y="653341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56D5A-B9B9-EF93-472B-B202D02AD44E}"/>
              </a:ext>
            </a:extLst>
          </p:cNvPr>
          <p:cNvSpPr txBox="1"/>
          <p:nvPr/>
        </p:nvSpPr>
        <p:spPr>
          <a:xfrm>
            <a:off x="8449617" y="653567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64107-F2D9-36B0-BA05-422421C48636}"/>
              </a:ext>
            </a:extLst>
          </p:cNvPr>
          <p:cNvSpPr txBox="1"/>
          <p:nvPr/>
        </p:nvSpPr>
        <p:spPr>
          <a:xfrm>
            <a:off x="7646428" y="2571877"/>
            <a:ext cx="1229824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291074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07A0-3F06-ED7A-0E65-6D820CE7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28FA4E6-AF0A-92A2-733A-565493F3C3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3158863" y="1113388"/>
            <a:ext cx="7014099" cy="13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E97A0-BEA4-CF2C-C219-57FFC785948E}"/>
              </a:ext>
            </a:extLst>
          </p:cNvPr>
          <p:cNvSpPr/>
          <p:nvPr/>
        </p:nvSpPr>
        <p:spPr>
          <a:xfrm>
            <a:off x="6114666" y="1059086"/>
            <a:ext cx="1469255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38AC4C-94B7-4DCE-7A0E-753F7933B738}"/>
              </a:ext>
            </a:extLst>
          </p:cNvPr>
          <p:cNvSpPr/>
          <p:nvPr/>
        </p:nvSpPr>
        <p:spPr>
          <a:xfrm>
            <a:off x="3044458" y="1454913"/>
            <a:ext cx="2399729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7D5CE9-D1A0-8C23-4845-9596E90EC695}"/>
              </a:ext>
            </a:extLst>
          </p:cNvPr>
          <p:cNvSpPr/>
          <p:nvPr/>
        </p:nvSpPr>
        <p:spPr>
          <a:xfrm>
            <a:off x="7805923" y="1059086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92A8B0-70F3-297B-8F16-7BFC1B415DA3}"/>
              </a:ext>
            </a:extLst>
          </p:cNvPr>
          <p:cNvSpPr/>
          <p:nvPr/>
        </p:nvSpPr>
        <p:spPr>
          <a:xfrm>
            <a:off x="7487008" y="1869496"/>
            <a:ext cx="1401894" cy="699921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B9832-7456-F15A-AF16-FAFC507526EF}"/>
              </a:ext>
            </a:extLst>
          </p:cNvPr>
          <p:cNvSpPr txBox="1"/>
          <p:nvPr/>
        </p:nvSpPr>
        <p:spPr>
          <a:xfrm>
            <a:off x="3564449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25993-5A0B-BC16-812C-629FCE52A02F}"/>
              </a:ext>
            </a:extLst>
          </p:cNvPr>
          <p:cNvSpPr txBox="1"/>
          <p:nvPr/>
        </p:nvSpPr>
        <p:spPr>
          <a:xfrm>
            <a:off x="6420541" y="653341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B0FA1-E4BA-F5A1-2148-C5A5A160F3AA}"/>
              </a:ext>
            </a:extLst>
          </p:cNvPr>
          <p:cNvSpPr txBox="1"/>
          <p:nvPr/>
        </p:nvSpPr>
        <p:spPr>
          <a:xfrm>
            <a:off x="8266151" y="653567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6340A-88F8-937B-817C-E159D46305E8}"/>
              </a:ext>
            </a:extLst>
          </p:cNvPr>
          <p:cNvSpPr txBox="1"/>
          <p:nvPr/>
        </p:nvSpPr>
        <p:spPr>
          <a:xfrm>
            <a:off x="7573042" y="2571877"/>
            <a:ext cx="1229824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426640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A99E-CF5C-C0EB-7640-C1BB7D69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FD2882A-ED1D-454F-7FAB-1719FC05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158863" y="1114463"/>
            <a:ext cx="7014099" cy="12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C3F26B-7ED1-57E7-CD3C-2BA18077B0AB}"/>
              </a:ext>
            </a:extLst>
          </p:cNvPr>
          <p:cNvSpPr/>
          <p:nvPr/>
        </p:nvSpPr>
        <p:spPr>
          <a:xfrm>
            <a:off x="6114666" y="1059086"/>
            <a:ext cx="1469255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468CF0-7E45-AC11-9A3A-1D9DE32D851D}"/>
              </a:ext>
            </a:extLst>
          </p:cNvPr>
          <p:cNvSpPr/>
          <p:nvPr/>
        </p:nvSpPr>
        <p:spPr>
          <a:xfrm>
            <a:off x="3044458" y="1454913"/>
            <a:ext cx="2399729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E407C-8642-D8A9-E02C-2B2D31268019}"/>
              </a:ext>
            </a:extLst>
          </p:cNvPr>
          <p:cNvSpPr/>
          <p:nvPr/>
        </p:nvSpPr>
        <p:spPr>
          <a:xfrm>
            <a:off x="7805923" y="1059086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36F9BA-89B5-322A-A374-E217A439AD30}"/>
              </a:ext>
            </a:extLst>
          </p:cNvPr>
          <p:cNvSpPr/>
          <p:nvPr/>
        </p:nvSpPr>
        <p:spPr>
          <a:xfrm>
            <a:off x="7487008" y="1869496"/>
            <a:ext cx="1401894" cy="699921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CE6AA-89BA-98F4-70F6-8E175557D544}"/>
              </a:ext>
            </a:extLst>
          </p:cNvPr>
          <p:cNvSpPr txBox="1"/>
          <p:nvPr/>
        </p:nvSpPr>
        <p:spPr>
          <a:xfrm>
            <a:off x="3564449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761F-87CA-8159-FA66-00559BFE35D4}"/>
              </a:ext>
            </a:extLst>
          </p:cNvPr>
          <p:cNvSpPr txBox="1"/>
          <p:nvPr/>
        </p:nvSpPr>
        <p:spPr>
          <a:xfrm>
            <a:off x="6420541" y="653341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0903A-6E4B-67CE-7871-EAD04C4FE0F1}"/>
              </a:ext>
            </a:extLst>
          </p:cNvPr>
          <p:cNvSpPr txBox="1"/>
          <p:nvPr/>
        </p:nvSpPr>
        <p:spPr>
          <a:xfrm>
            <a:off x="8266151" y="653567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74F9B-DAFB-2EA2-00BE-EBF7DA7E71A2}"/>
              </a:ext>
            </a:extLst>
          </p:cNvPr>
          <p:cNvSpPr txBox="1"/>
          <p:nvPr/>
        </p:nvSpPr>
        <p:spPr>
          <a:xfrm>
            <a:off x="6266567" y="2571877"/>
            <a:ext cx="3842783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chemeClr val="bg2">
                    <a:lumMod val="50000"/>
                  </a:schemeClr>
                </a:solidFill>
              </a:rPr>
              <a:t>KNOWN NORMALIZING CONSTANT</a:t>
            </a:r>
          </a:p>
        </p:txBody>
      </p:sp>
    </p:spTree>
    <p:extLst>
      <p:ext uri="{BB962C8B-B14F-4D97-AF65-F5344CB8AC3E}">
        <p14:creationId xmlns:p14="http://schemas.microsoft.com/office/powerpoint/2010/main" val="4222006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18796-F800-DC83-3CF2-23F21F01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703BB924-10BE-4580-07DF-C732C5A6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158864" y="1501151"/>
            <a:ext cx="6879916" cy="59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0B1AA4-68C9-5E91-2E70-7A6E736AA072}"/>
              </a:ext>
            </a:extLst>
          </p:cNvPr>
          <p:cNvSpPr/>
          <p:nvPr/>
        </p:nvSpPr>
        <p:spPr>
          <a:xfrm>
            <a:off x="6091994" y="1445739"/>
            <a:ext cx="1469255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ACCF6-8816-5F2C-4E84-5EF0653C28FF}"/>
              </a:ext>
            </a:extLst>
          </p:cNvPr>
          <p:cNvSpPr/>
          <p:nvPr/>
        </p:nvSpPr>
        <p:spPr>
          <a:xfrm>
            <a:off x="3044458" y="1454913"/>
            <a:ext cx="2399729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9825F1A-4452-1F67-E903-C53FAC372ED9}"/>
              </a:ext>
            </a:extLst>
          </p:cNvPr>
          <p:cNvSpPr/>
          <p:nvPr/>
        </p:nvSpPr>
        <p:spPr>
          <a:xfrm>
            <a:off x="7783251" y="1445739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3AF56-6546-21D2-30A5-53939D9D2265}"/>
              </a:ext>
            </a:extLst>
          </p:cNvPr>
          <p:cNvSpPr txBox="1"/>
          <p:nvPr/>
        </p:nvSpPr>
        <p:spPr>
          <a:xfrm>
            <a:off x="3564449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000C-3AF0-6D43-820C-651FB381AFF1}"/>
              </a:ext>
            </a:extLst>
          </p:cNvPr>
          <p:cNvSpPr txBox="1"/>
          <p:nvPr/>
        </p:nvSpPr>
        <p:spPr>
          <a:xfrm>
            <a:off x="6397869" y="1039995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BDA3D-DA36-22C5-BE8F-90585232E0BC}"/>
              </a:ext>
            </a:extLst>
          </p:cNvPr>
          <p:cNvSpPr txBox="1"/>
          <p:nvPr/>
        </p:nvSpPr>
        <p:spPr>
          <a:xfrm>
            <a:off x="8243478" y="1040220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7024642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9F28-51EB-033C-371A-A410B48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C936E98F-4D74-C7DC-58A6-3AF0FE1C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426" y="2844577"/>
            <a:ext cx="7229837" cy="4521193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358435F-A38D-D29B-AC0B-1F9068A6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3158864" y="1501151"/>
            <a:ext cx="6879916" cy="59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B85661-6462-B8C3-CAD3-8DB8E2441E96}"/>
              </a:ext>
            </a:extLst>
          </p:cNvPr>
          <p:cNvSpPr/>
          <p:nvPr/>
        </p:nvSpPr>
        <p:spPr>
          <a:xfrm>
            <a:off x="6091994" y="1445739"/>
            <a:ext cx="1469255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D68D03-52F2-9264-9149-49730D5E4A37}"/>
              </a:ext>
            </a:extLst>
          </p:cNvPr>
          <p:cNvSpPr/>
          <p:nvPr/>
        </p:nvSpPr>
        <p:spPr>
          <a:xfrm>
            <a:off x="3044458" y="1454913"/>
            <a:ext cx="2399729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3378EF-4C44-27EF-4A05-FE7764A49A12}"/>
              </a:ext>
            </a:extLst>
          </p:cNvPr>
          <p:cNvSpPr/>
          <p:nvPr/>
        </p:nvSpPr>
        <p:spPr>
          <a:xfrm>
            <a:off x="7783251" y="1445739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89574-6D47-8A98-E6FF-323098959D3B}"/>
              </a:ext>
            </a:extLst>
          </p:cNvPr>
          <p:cNvSpPr txBox="1"/>
          <p:nvPr/>
        </p:nvSpPr>
        <p:spPr>
          <a:xfrm>
            <a:off x="3564449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CD28B-C58D-3C4F-73F3-E169AB34E15D}"/>
              </a:ext>
            </a:extLst>
          </p:cNvPr>
          <p:cNvSpPr txBox="1"/>
          <p:nvPr/>
        </p:nvSpPr>
        <p:spPr>
          <a:xfrm>
            <a:off x="6397869" y="1039995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854F3-0359-0A15-A464-7FDB4D6D6F16}"/>
              </a:ext>
            </a:extLst>
          </p:cNvPr>
          <p:cNvSpPr txBox="1"/>
          <p:nvPr/>
        </p:nvSpPr>
        <p:spPr>
          <a:xfrm>
            <a:off x="8243478" y="1040220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25897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6908D52-E818-5E47-D85C-97A266746AA0}"/>
              </a:ext>
            </a:extLst>
          </p:cNvPr>
          <p:cNvSpPr/>
          <p:nvPr/>
        </p:nvSpPr>
        <p:spPr>
          <a:xfrm>
            <a:off x="2779711" y="558006"/>
            <a:ext cx="7772399" cy="77724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FF24C34-EE4C-413B-86D5-28EE275EACB1}"/>
              </a:ext>
            </a:extLst>
          </p:cNvPr>
          <p:cNvGrpSpPr/>
          <p:nvPr/>
        </p:nvGrpSpPr>
        <p:grpSpPr>
          <a:xfrm>
            <a:off x="3831773" y="1186540"/>
            <a:ext cx="5094508" cy="7053942"/>
            <a:chOff x="3831773" y="1186540"/>
            <a:chExt cx="5094508" cy="7053942"/>
          </a:xfrm>
        </p:grpSpPr>
        <p:pic>
          <p:nvPicPr>
            <p:cNvPr id="3" name="Picture 2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B381A778-1933-56B0-5512-8E4D2749B7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56" t="94904" r="46122" b="1176"/>
            <a:stretch/>
          </p:blipFill>
          <p:spPr>
            <a:xfrm>
              <a:off x="6662055" y="7935681"/>
              <a:ext cx="304800" cy="3048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A91480-61F0-CC10-85DC-73A67864A0E7}"/>
                </a:ext>
              </a:extLst>
            </p:cNvPr>
            <p:cNvSpPr/>
            <p:nvPr/>
          </p:nvSpPr>
          <p:spPr>
            <a:xfrm>
              <a:off x="6662055" y="7935682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59D7E9A4-DC71-FFDF-65D3-D3A73218EB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687" t="71521" r="25391" b="24559"/>
            <a:stretch/>
          </p:blipFill>
          <p:spPr>
            <a:xfrm>
              <a:off x="8273137" y="6117775"/>
              <a:ext cx="304800" cy="3048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B952B28-1B59-5410-8431-5CD58CB7FE7E}"/>
                </a:ext>
              </a:extLst>
            </p:cNvPr>
            <p:cNvSpPr/>
            <p:nvPr/>
          </p:nvSpPr>
          <p:spPr>
            <a:xfrm>
              <a:off x="8273137" y="6117775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A15DAD1A-128D-BB32-0C82-9822ED531D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878" t="64941" r="71200" b="31139"/>
            <a:stretch/>
          </p:blipFill>
          <p:spPr>
            <a:xfrm>
              <a:off x="4713513" y="5606141"/>
              <a:ext cx="304800" cy="304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CED4F35-32FB-D636-F464-49066F324A9C}"/>
                </a:ext>
              </a:extLst>
            </p:cNvPr>
            <p:cNvSpPr/>
            <p:nvPr/>
          </p:nvSpPr>
          <p:spPr>
            <a:xfrm>
              <a:off x="4713513" y="5606141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63978152-AF1D-ED63-5909-8C714D500C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50" t="70121" r="49628" b="25959"/>
            <a:stretch/>
          </p:blipFill>
          <p:spPr>
            <a:xfrm>
              <a:off x="6389907" y="6008921"/>
              <a:ext cx="304800" cy="304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984DC1-0FEA-A4E1-C847-66C90C6DF3C7}"/>
                </a:ext>
              </a:extLst>
            </p:cNvPr>
            <p:cNvSpPr/>
            <p:nvPr/>
          </p:nvSpPr>
          <p:spPr>
            <a:xfrm>
              <a:off x="6389907" y="6008921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11C15133-3E14-D60E-4523-BD0979A15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168" t="54721" r="20910" b="41359"/>
            <a:stretch/>
          </p:blipFill>
          <p:spPr>
            <a:xfrm>
              <a:off x="8621480" y="4811486"/>
              <a:ext cx="304800" cy="30479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A16C13-026E-04EE-6A71-98AFAC4B2AF1}"/>
                </a:ext>
              </a:extLst>
            </p:cNvPr>
            <p:cNvSpPr/>
            <p:nvPr/>
          </p:nvSpPr>
          <p:spPr>
            <a:xfrm>
              <a:off x="8621481" y="4811487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2E6C222E-AFBB-F9DB-BB7D-DF3F04EBF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34" t="58221" r="45844" b="37859"/>
            <a:stretch/>
          </p:blipFill>
          <p:spPr>
            <a:xfrm>
              <a:off x="6683825" y="5083625"/>
              <a:ext cx="304800" cy="3048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110877D-E0DE-B771-78C4-515BC5EA6410}"/>
                </a:ext>
              </a:extLst>
            </p:cNvPr>
            <p:cNvSpPr/>
            <p:nvPr/>
          </p:nvSpPr>
          <p:spPr>
            <a:xfrm>
              <a:off x="6683826" y="5083626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8705C4DA-BAA1-7873-4A67-26FE82AE1E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332" t="43799" r="79746" b="52281"/>
            <a:stretch/>
          </p:blipFill>
          <p:spPr>
            <a:xfrm>
              <a:off x="4049485" y="3962397"/>
              <a:ext cx="304800" cy="3048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47278E5-3ECF-C13F-BAF7-E9351D3F0D5C}"/>
                </a:ext>
              </a:extLst>
            </p:cNvPr>
            <p:cNvSpPr/>
            <p:nvPr/>
          </p:nvSpPr>
          <p:spPr>
            <a:xfrm>
              <a:off x="4049484" y="3962397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351C59EA-24B8-AD92-C195-3DF55A1C1B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26" t="46460" r="54252" b="49620"/>
            <a:stretch/>
          </p:blipFill>
          <p:spPr>
            <a:xfrm>
              <a:off x="6030685" y="4169229"/>
              <a:ext cx="304800" cy="3048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D7C443-6D91-4337-26DB-9BEB8FFF40D2}"/>
                </a:ext>
              </a:extLst>
            </p:cNvPr>
            <p:cNvSpPr/>
            <p:nvPr/>
          </p:nvSpPr>
          <p:spPr>
            <a:xfrm>
              <a:off x="6030685" y="4169229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A937EEAD-47AE-BCF9-2079-762B92146F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673" t="39599" r="39405" b="56481"/>
            <a:stretch/>
          </p:blipFill>
          <p:spPr>
            <a:xfrm>
              <a:off x="7184567" y="3635831"/>
              <a:ext cx="304800" cy="3048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6A9475-BED5-6F02-8FA2-89D5FAED932D}"/>
                </a:ext>
              </a:extLst>
            </p:cNvPr>
            <p:cNvSpPr/>
            <p:nvPr/>
          </p:nvSpPr>
          <p:spPr>
            <a:xfrm>
              <a:off x="7184566" y="3635830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4DDA4461-DE42-FCD3-3595-CB39EC373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624" t="36379" r="22454" b="59701"/>
            <a:stretch/>
          </p:blipFill>
          <p:spPr>
            <a:xfrm>
              <a:off x="8501736" y="3385458"/>
              <a:ext cx="304801" cy="3048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B84310B-3C94-B2D5-53FB-55914E6F5167}"/>
                </a:ext>
              </a:extLst>
            </p:cNvPr>
            <p:cNvSpPr/>
            <p:nvPr/>
          </p:nvSpPr>
          <p:spPr>
            <a:xfrm>
              <a:off x="8501738" y="3385459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D57653D7-D66C-AEDA-D843-30004A6540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74" t="8096" r="41504" b="87984"/>
            <a:stretch/>
          </p:blipFill>
          <p:spPr>
            <a:xfrm>
              <a:off x="7021282" y="1186540"/>
              <a:ext cx="304800" cy="3048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9A0060-AC45-2EC8-F46F-CA5BC6821A88}"/>
                </a:ext>
              </a:extLst>
            </p:cNvPr>
            <p:cNvSpPr/>
            <p:nvPr/>
          </p:nvSpPr>
          <p:spPr>
            <a:xfrm>
              <a:off x="7021281" y="1186540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16CC5FBD-9380-FE8C-9DEA-FABA98DC2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859" t="18455" r="34219" b="77625"/>
            <a:stretch/>
          </p:blipFill>
          <p:spPr>
            <a:xfrm>
              <a:off x="7587336" y="1992092"/>
              <a:ext cx="304800" cy="3048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E78C0FF-CE56-6D54-6356-E07166708C0F}"/>
                </a:ext>
              </a:extLst>
            </p:cNvPr>
            <p:cNvSpPr/>
            <p:nvPr/>
          </p:nvSpPr>
          <p:spPr>
            <a:xfrm>
              <a:off x="7587337" y="1992091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66B464DD-EF3C-56D3-F3C1-7E5B395F28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148" t="28536" r="62930" b="67543"/>
            <a:stretch/>
          </p:blipFill>
          <p:spPr>
            <a:xfrm>
              <a:off x="5355767" y="2775858"/>
              <a:ext cx="304801" cy="3048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FFC04C-748F-9F11-92E4-6681A0D08FE7}"/>
                </a:ext>
              </a:extLst>
            </p:cNvPr>
            <p:cNvSpPr/>
            <p:nvPr/>
          </p:nvSpPr>
          <p:spPr>
            <a:xfrm>
              <a:off x="5355769" y="2775858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72D890F4-11E3-ABFE-440E-186A4B5BA8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35" t="27695" r="82543" b="68383"/>
            <a:stretch/>
          </p:blipFill>
          <p:spPr>
            <a:xfrm>
              <a:off x="3831773" y="2710540"/>
              <a:ext cx="304800" cy="30480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7FDA7F9-9339-08AF-47BB-D75BD5D44D07}"/>
                </a:ext>
              </a:extLst>
            </p:cNvPr>
            <p:cNvSpPr/>
            <p:nvPr/>
          </p:nvSpPr>
          <p:spPr>
            <a:xfrm>
              <a:off x="3831773" y="2710542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A58A48A8-E631-C7C0-AE65-501522AE6D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273" t="24055" r="47805" b="72025"/>
            <a:stretch/>
          </p:blipFill>
          <p:spPr>
            <a:xfrm>
              <a:off x="6531426" y="2427514"/>
              <a:ext cx="304800" cy="3048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0F48A31-2CB6-3579-6DB4-0EBAFFCD8E42}"/>
                </a:ext>
              </a:extLst>
            </p:cNvPr>
            <p:cNvSpPr/>
            <p:nvPr/>
          </p:nvSpPr>
          <p:spPr>
            <a:xfrm>
              <a:off x="6531426" y="2427514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7572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5E9A-ADF9-C2E1-C36E-E01BC6DA0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B47849A5-EC26-9981-8783-2929353845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3158863" y="1113388"/>
            <a:ext cx="7014099" cy="13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DBAB74-08FD-4759-530A-DD662CF97F3E}"/>
              </a:ext>
            </a:extLst>
          </p:cNvPr>
          <p:cNvSpPr/>
          <p:nvPr/>
        </p:nvSpPr>
        <p:spPr>
          <a:xfrm>
            <a:off x="6114666" y="1059086"/>
            <a:ext cx="1469255" cy="699921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F4D368-CF54-95C9-7A16-4D3CA3AC3B21}"/>
              </a:ext>
            </a:extLst>
          </p:cNvPr>
          <p:cNvSpPr/>
          <p:nvPr/>
        </p:nvSpPr>
        <p:spPr>
          <a:xfrm>
            <a:off x="3044458" y="1454913"/>
            <a:ext cx="2399729" cy="699921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B5B93-8987-D647-2512-3BE740191739}"/>
              </a:ext>
            </a:extLst>
          </p:cNvPr>
          <p:cNvSpPr/>
          <p:nvPr/>
        </p:nvSpPr>
        <p:spPr>
          <a:xfrm>
            <a:off x="7805923" y="1059086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EDFBBB-0F3B-7E75-3975-F0A67281CDA1}"/>
              </a:ext>
            </a:extLst>
          </p:cNvPr>
          <p:cNvSpPr/>
          <p:nvPr/>
        </p:nvSpPr>
        <p:spPr>
          <a:xfrm>
            <a:off x="7487008" y="1869496"/>
            <a:ext cx="1401894" cy="699921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8BED2-6751-587C-2C6E-E43C21006D57}"/>
              </a:ext>
            </a:extLst>
          </p:cNvPr>
          <p:cNvSpPr txBox="1"/>
          <p:nvPr/>
        </p:nvSpPr>
        <p:spPr>
          <a:xfrm>
            <a:off x="3564449" y="1041879"/>
            <a:ext cx="137646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05BE2-1FEC-AD0A-0361-07410252EFF9}"/>
              </a:ext>
            </a:extLst>
          </p:cNvPr>
          <p:cNvSpPr txBox="1"/>
          <p:nvPr/>
        </p:nvSpPr>
        <p:spPr>
          <a:xfrm>
            <a:off x="6420541" y="653341"/>
            <a:ext cx="841897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6F787-74F8-3A2B-3F81-944B4987258C}"/>
              </a:ext>
            </a:extLst>
          </p:cNvPr>
          <p:cNvSpPr txBox="1"/>
          <p:nvPr/>
        </p:nvSpPr>
        <p:spPr>
          <a:xfrm>
            <a:off x="8266151" y="653567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8EB29-9A82-BF2F-E91C-F35EBC26AA4C}"/>
              </a:ext>
            </a:extLst>
          </p:cNvPr>
          <p:cNvSpPr txBox="1"/>
          <p:nvPr/>
        </p:nvSpPr>
        <p:spPr>
          <a:xfrm>
            <a:off x="7573042" y="2571877"/>
            <a:ext cx="1229824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41245446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A06C-A844-E34B-6BB4-DE4854B70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3B7E94DA-3F3A-ABEB-41D6-D6EFCF2D87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3158863" y="1113388"/>
            <a:ext cx="7014099" cy="13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2E036B-F178-E184-207C-B9D8A2EDA6C9}"/>
              </a:ext>
            </a:extLst>
          </p:cNvPr>
          <p:cNvSpPr/>
          <p:nvPr/>
        </p:nvSpPr>
        <p:spPr>
          <a:xfrm>
            <a:off x="7805923" y="1059086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929688-89F7-CAEC-B621-4E05FB7BC110}"/>
              </a:ext>
            </a:extLst>
          </p:cNvPr>
          <p:cNvSpPr/>
          <p:nvPr/>
        </p:nvSpPr>
        <p:spPr>
          <a:xfrm>
            <a:off x="7487008" y="1869496"/>
            <a:ext cx="1401894" cy="699921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D3FD0-3578-5462-4315-59CFD56EE828}"/>
              </a:ext>
            </a:extLst>
          </p:cNvPr>
          <p:cNvSpPr txBox="1"/>
          <p:nvPr/>
        </p:nvSpPr>
        <p:spPr>
          <a:xfrm>
            <a:off x="8266151" y="653567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35B53-6E8D-D1C9-B5E8-84766AE82673}"/>
              </a:ext>
            </a:extLst>
          </p:cNvPr>
          <p:cNvSpPr txBox="1"/>
          <p:nvPr/>
        </p:nvSpPr>
        <p:spPr>
          <a:xfrm>
            <a:off x="7573042" y="2571877"/>
            <a:ext cx="1229824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849665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CEEFD-E966-82AE-C50A-89DE8D5C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D9B3336-AFF0-7E36-25D9-FD6EB5D4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158863" y="1113388"/>
            <a:ext cx="7014099" cy="139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25470F-5264-AFEB-EC7B-14C3E834C0EF}"/>
              </a:ext>
            </a:extLst>
          </p:cNvPr>
          <p:cNvSpPr/>
          <p:nvPr/>
        </p:nvSpPr>
        <p:spPr>
          <a:xfrm>
            <a:off x="7805923" y="1059086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00249-7374-AB74-10EB-10250BE01B57}"/>
              </a:ext>
            </a:extLst>
          </p:cNvPr>
          <p:cNvSpPr txBox="1"/>
          <p:nvPr/>
        </p:nvSpPr>
        <p:spPr>
          <a:xfrm>
            <a:off x="8266151" y="653567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61A5B-C603-B59F-BC8D-57E42FBF6D89}"/>
              </a:ext>
            </a:extLst>
          </p:cNvPr>
          <p:cNvSpPr txBox="1"/>
          <p:nvPr/>
        </p:nvSpPr>
        <p:spPr>
          <a:xfrm>
            <a:off x="6900553" y="2571877"/>
            <a:ext cx="2574807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B4C67C3-8F3B-4B43-2060-C2A65DA96BAF}"/>
              </a:ext>
            </a:extLst>
          </p:cNvPr>
          <p:cNvSpPr/>
          <p:nvPr/>
        </p:nvSpPr>
        <p:spPr>
          <a:xfrm>
            <a:off x="6114666" y="1059087"/>
            <a:ext cx="2774237" cy="1510331"/>
          </a:xfrm>
          <a:custGeom>
            <a:avLst/>
            <a:gdLst>
              <a:gd name="connsiteX0" fmla="*/ 106682 w 2537049"/>
              <a:gd name="connsiteY0" fmla="*/ 0 h 1381203"/>
              <a:gd name="connsiteX1" fmla="*/ 1236957 w 2537049"/>
              <a:gd name="connsiteY1" fmla="*/ 0 h 1381203"/>
              <a:gd name="connsiteX2" fmla="*/ 1343639 w 2537049"/>
              <a:gd name="connsiteY2" fmla="*/ 106682 h 1381203"/>
              <a:gd name="connsiteX3" fmla="*/ 1343639 w 2537049"/>
              <a:gd name="connsiteY3" fmla="*/ 533398 h 1381203"/>
              <a:gd name="connsiteX4" fmla="*/ 1343163 w 2537049"/>
              <a:gd name="connsiteY4" fmla="*/ 535757 h 1381203"/>
              <a:gd name="connsiteX5" fmla="*/ 1452269 w 2537049"/>
              <a:gd name="connsiteY5" fmla="*/ 741123 h 1381203"/>
              <a:gd name="connsiteX6" fmla="*/ 2430367 w 2537049"/>
              <a:gd name="connsiteY6" fmla="*/ 741123 h 1381203"/>
              <a:gd name="connsiteX7" fmla="*/ 2537049 w 2537049"/>
              <a:gd name="connsiteY7" fmla="*/ 847805 h 1381203"/>
              <a:gd name="connsiteX8" fmla="*/ 2537049 w 2537049"/>
              <a:gd name="connsiteY8" fmla="*/ 1274521 h 1381203"/>
              <a:gd name="connsiteX9" fmla="*/ 2430367 w 2537049"/>
              <a:gd name="connsiteY9" fmla="*/ 1381203 h 1381203"/>
              <a:gd name="connsiteX10" fmla="*/ 1361694 w 2537049"/>
              <a:gd name="connsiteY10" fmla="*/ 1381203 h 1381203"/>
              <a:gd name="connsiteX11" fmla="*/ 1255012 w 2537049"/>
              <a:gd name="connsiteY11" fmla="*/ 1274521 h 1381203"/>
              <a:gd name="connsiteX12" fmla="*/ 1255012 w 2537049"/>
              <a:gd name="connsiteY12" fmla="*/ 866351 h 1381203"/>
              <a:gd name="connsiteX13" fmla="*/ 1134800 w 2537049"/>
              <a:gd name="connsiteY13" fmla="*/ 640080 h 1381203"/>
              <a:gd name="connsiteX14" fmla="*/ 106682 w 2537049"/>
              <a:gd name="connsiteY14" fmla="*/ 640080 h 1381203"/>
              <a:gd name="connsiteX15" fmla="*/ 0 w 2537049"/>
              <a:gd name="connsiteY15" fmla="*/ 533398 h 1381203"/>
              <a:gd name="connsiteX16" fmla="*/ 0 w 2537049"/>
              <a:gd name="connsiteY16" fmla="*/ 106682 h 1381203"/>
              <a:gd name="connsiteX17" fmla="*/ 106682 w 2537049"/>
              <a:gd name="connsiteY17" fmla="*/ 0 h 138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7049" h="1381203">
                <a:moveTo>
                  <a:pt x="106682" y="0"/>
                </a:moveTo>
                <a:lnTo>
                  <a:pt x="1236957" y="0"/>
                </a:lnTo>
                <a:cubicBezTo>
                  <a:pt x="1295876" y="0"/>
                  <a:pt x="1343639" y="47763"/>
                  <a:pt x="1343639" y="106682"/>
                </a:cubicBezTo>
                <a:lnTo>
                  <a:pt x="1343639" y="533398"/>
                </a:lnTo>
                <a:lnTo>
                  <a:pt x="1343163" y="535757"/>
                </a:lnTo>
                <a:lnTo>
                  <a:pt x="1452269" y="741123"/>
                </a:lnTo>
                <a:lnTo>
                  <a:pt x="2430367" y="741123"/>
                </a:lnTo>
                <a:cubicBezTo>
                  <a:pt x="2489286" y="741123"/>
                  <a:pt x="2537049" y="788886"/>
                  <a:pt x="2537049" y="847805"/>
                </a:cubicBezTo>
                <a:lnTo>
                  <a:pt x="2537049" y="1274521"/>
                </a:lnTo>
                <a:cubicBezTo>
                  <a:pt x="2537049" y="1333440"/>
                  <a:pt x="2489286" y="1381203"/>
                  <a:pt x="2430367" y="1381203"/>
                </a:cubicBezTo>
                <a:lnTo>
                  <a:pt x="1361694" y="1381203"/>
                </a:lnTo>
                <a:cubicBezTo>
                  <a:pt x="1302775" y="1381203"/>
                  <a:pt x="1255012" y="1333440"/>
                  <a:pt x="1255012" y="1274521"/>
                </a:cubicBezTo>
                <a:lnTo>
                  <a:pt x="1255012" y="866351"/>
                </a:lnTo>
                <a:lnTo>
                  <a:pt x="1134800" y="640080"/>
                </a:lnTo>
                <a:lnTo>
                  <a:pt x="106682" y="640080"/>
                </a:lnTo>
                <a:cubicBezTo>
                  <a:pt x="47763" y="640080"/>
                  <a:pt x="0" y="592317"/>
                  <a:pt x="0" y="533398"/>
                </a:cubicBezTo>
                <a:lnTo>
                  <a:pt x="0" y="106682"/>
                </a:lnTo>
                <a:cubicBezTo>
                  <a:pt x="0" y="47763"/>
                  <a:pt x="47763" y="0"/>
                  <a:pt x="106682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968"/>
          </a:p>
        </p:txBody>
      </p:sp>
    </p:spTree>
    <p:extLst>
      <p:ext uri="{BB962C8B-B14F-4D97-AF65-F5344CB8AC3E}">
        <p14:creationId xmlns:p14="http://schemas.microsoft.com/office/powerpoint/2010/main" val="37014543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CA-5087-D260-515E-F45D3ED63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263B33-8270-0C35-A41F-E3CCB7545E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104" y="1505815"/>
            <a:ext cx="6899221" cy="59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A5BF1B-9FC4-7828-49DC-A89DDA0AF725}"/>
              </a:ext>
            </a:extLst>
          </p:cNvPr>
          <p:cNvSpPr/>
          <p:nvPr/>
        </p:nvSpPr>
        <p:spPr>
          <a:xfrm>
            <a:off x="7761493" y="1452413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29DD86-F44E-D1EF-5F5E-E173522AC8E5}"/>
              </a:ext>
            </a:extLst>
          </p:cNvPr>
          <p:cNvSpPr/>
          <p:nvPr/>
        </p:nvSpPr>
        <p:spPr>
          <a:xfrm>
            <a:off x="6132286" y="1454366"/>
            <a:ext cx="1366866" cy="69992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C7C06-56B2-2757-B5C9-170C3AAAC331}"/>
              </a:ext>
            </a:extLst>
          </p:cNvPr>
          <p:cNvSpPr txBox="1"/>
          <p:nvPr/>
        </p:nvSpPr>
        <p:spPr>
          <a:xfrm>
            <a:off x="5528315" y="2156678"/>
            <a:ext cx="2574807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C97AF-958D-F26C-50CD-6D55ADAD29E1}"/>
              </a:ext>
            </a:extLst>
          </p:cNvPr>
          <p:cNvSpPr txBox="1"/>
          <p:nvPr/>
        </p:nvSpPr>
        <p:spPr>
          <a:xfrm>
            <a:off x="8221721" y="1048553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517274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9820A-AB45-5A58-A370-0EC221802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54BDA3-3ADE-713B-FA5A-A6A82C6D5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3162104" y="1509677"/>
            <a:ext cx="6899221" cy="5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AA95E-69EC-0BDA-80DA-33252599A1C1}"/>
              </a:ext>
            </a:extLst>
          </p:cNvPr>
          <p:cNvSpPr/>
          <p:nvPr/>
        </p:nvSpPr>
        <p:spPr>
          <a:xfrm>
            <a:off x="7761493" y="1452413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43169E4-81DC-FA35-12F1-39A20BD93481}"/>
              </a:ext>
            </a:extLst>
          </p:cNvPr>
          <p:cNvSpPr/>
          <p:nvPr/>
        </p:nvSpPr>
        <p:spPr>
          <a:xfrm>
            <a:off x="6132286" y="1454366"/>
            <a:ext cx="1366866" cy="699921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8D27-F82F-2E70-3A4D-B16574FBA9CE}"/>
              </a:ext>
            </a:extLst>
          </p:cNvPr>
          <p:cNvSpPr txBox="1"/>
          <p:nvPr/>
        </p:nvSpPr>
        <p:spPr>
          <a:xfrm>
            <a:off x="5528315" y="2156678"/>
            <a:ext cx="2574807" cy="39517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968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46B32-BC42-1FAC-29B2-E6FE49110E01}"/>
              </a:ext>
            </a:extLst>
          </p:cNvPr>
          <p:cNvSpPr txBox="1"/>
          <p:nvPr/>
        </p:nvSpPr>
        <p:spPr>
          <a:xfrm>
            <a:off x="8221721" y="1048553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F4AC7C-D628-401A-731E-84C2C6D9736B}"/>
              </a:ext>
            </a:extLst>
          </p:cNvPr>
          <p:cNvSpPr/>
          <p:nvPr/>
        </p:nvSpPr>
        <p:spPr>
          <a:xfrm>
            <a:off x="3110108" y="1451370"/>
            <a:ext cx="2399729" cy="699921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813B8-A6C9-9376-9C22-77258F78C5C0}"/>
              </a:ext>
            </a:extLst>
          </p:cNvPr>
          <p:cNvSpPr txBox="1"/>
          <p:nvPr/>
        </p:nvSpPr>
        <p:spPr>
          <a:xfrm>
            <a:off x="2991886" y="1047509"/>
            <a:ext cx="2620846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7030A0"/>
                </a:solidFill>
              </a:rPr>
              <a:t>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3494188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CC10-8EA6-82AD-9A60-3AD73533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F770691C-6B48-B6C4-3763-C720BE50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3161175" y="1505815"/>
            <a:ext cx="5275098" cy="594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EE904-7CBE-F5C7-7A40-7FD80BD6EBCA}"/>
              </a:ext>
            </a:extLst>
          </p:cNvPr>
          <p:cNvSpPr/>
          <p:nvPr/>
        </p:nvSpPr>
        <p:spPr>
          <a:xfrm>
            <a:off x="6167347" y="1454366"/>
            <a:ext cx="2389710" cy="699921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58569-73AC-6A22-F3B4-0C2F973950A6}"/>
              </a:ext>
            </a:extLst>
          </p:cNvPr>
          <p:cNvSpPr txBox="1"/>
          <p:nvPr/>
        </p:nvSpPr>
        <p:spPr>
          <a:xfrm>
            <a:off x="6627575" y="1052459"/>
            <a:ext cx="1452642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574F49-5D39-C223-EA98-1A62F2291A4D}"/>
              </a:ext>
            </a:extLst>
          </p:cNvPr>
          <p:cNvSpPr/>
          <p:nvPr/>
        </p:nvSpPr>
        <p:spPr>
          <a:xfrm>
            <a:off x="3110108" y="1451370"/>
            <a:ext cx="2399729" cy="699921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68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1952F-95CF-DCF0-2A8E-5A71869CD9FA}"/>
              </a:ext>
            </a:extLst>
          </p:cNvPr>
          <p:cNvSpPr txBox="1"/>
          <p:nvPr/>
        </p:nvSpPr>
        <p:spPr>
          <a:xfrm>
            <a:off x="2991886" y="1047509"/>
            <a:ext cx="2620846" cy="3951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7030A0"/>
                </a:solidFill>
              </a:rPr>
              <a:t>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1847477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E1116-5805-718A-E2A8-5CFF9B1D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6" y="2056816"/>
            <a:ext cx="3184292" cy="477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2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E1116-5805-718A-E2A8-5CFF9B1D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6" y="2056816"/>
            <a:ext cx="3184292" cy="477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95CAD02-2F4D-2F77-7272-B1FC299E5772}"/>
              </a:ext>
            </a:extLst>
          </p:cNvPr>
          <p:cNvSpPr/>
          <p:nvPr/>
        </p:nvSpPr>
        <p:spPr>
          <a:xfrm>
            <a:off x="6139530" y="3103350"/>
            <a:ext cx="1815887" cy="7125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Causal</a:t>
            </a:r>
            <a:br>
              <a:rPr lang="en-US" sz="1968" dirty="0"/>
            </a:br>
            <a:r>
              <a:rPr lang="en-US" sz="1968" dirty="0"/>
              <a:t>claim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C2014FC-A777-8FAC-8BE4-2B0AA3FF3B4E}"/>
              </a:ext>
            </a:extLst>
          </p:cNvPr>
          <p:cNvSpPr/>
          <p:nvPr/>
        </p:nvSpPr>
        <p:spPr>
          <a:xfrm>
            <a:off x="4049463" y="6502780"/>
            <a:ext cx="1815887" cy="7125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Real world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C756E08-327A-93BB-52FD-46DEEA314906}"/>
              </a:ext>
            </a:extLst>
          </p:cNvPr>
          <p:cNvSpPr/>
          <p:nvPr/>
        </p:nvSpPr>
        <p:spPr>
          <a:xfrm>
            <a:off x="8231642" y="6502781"/>
            <a:ext cx="1815887" cy="712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Abstract world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0974510C-CDF0-7EC0-74B9-ED4E0F47A258}"/>
              </a:ext>
            </a:extLst>
          </p:cNvPr>
          <p:cNvSpPr/>
          <p:nvPr/>
        </p:nvSpPr>
        <p:spPr>
          <a:xfrm>
            <a:off x="4049492" y="5374528"/>
            <a:ext cx="1815887" cy="7125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Natural process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34CFC4-85E6-175C-A912-A20D4D36A9AF}"/>
              </a:ext>
            </a:extLst>
          </p:cNvPr>
          <p:cNvSpPr/>
          <p:nvPr/>
        </p:nvSpPr>
        <p:spPr>
          <a:xfrm>
            <a:off x="8231642" y="5374528"/>
            <a:ext cx="1815887" cy="712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DGP</a:t>
            </a:r>
            <a:br>
              <a:rPr lang="en-US" sz="1968" dirty="0"/>
            </a:br>
            <a:r>
              <a:rPr lang="en-US" sz="1968" dirty="0"/>
              <a:t>model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FEED06-14FE-FFA9-0A71-6F299699E056}"/>
              </a:ext>
            </a:extLst>
          </p:cNvPr>
          <p:cNvSpPr/>
          <p:nvPr/>
        </p:nvSpPr>
        <p:spPr>
          <a:xfrm>
            <a:off x="6140556" y="4246273"/>
            <a:ext cx="1815887" cy="7125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Inference</a:t>
            </a:r>
            <a:br>
              <a:rPr lang="en-US" sz="1968" dirty="0"/>
            </a:br>
            <a:r>
              <a:rPr lang="en-US" sz="1968" dirty="0"/>
              <a:t>algorithm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039064A-1938-A9A6-A56B-59BABE834CC7}"/>
              </a:ext>
            </a:extLst>
          </p:cNvPr>
          <p:cNvSpPr/>
          <p:nvPr/>
        </p:nvSpPr>
        <p:spPr>
          <a:xfrm>
            <a:off x="4049482" y="369486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968" dirty="0">
                <a:solidFill>
                  <a:schemeClr val="accent6"/>
                </a:solidFill>
              </a:rPr>
            </a:br>
            <a:r>
              <a:rPr lang="en-US" sz="1968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D48E9D-C098-8976-2DD8-49232AE3AC3E}"/>
              </a:ext>
            </a:extLst>
          </p:cNvPr>
          <p:cNvCxnSpPr>
            <a:cxnSpLocks/>
            <a:stCxn id="63" idx="0"/>
            <a:endCxn id="65" idx="2"/>
          </p:cNvCxnSpPr>
          <p:nvPr/>
        </p:nvCxnSpPr>
        <p:spPr>
          <a:xfrm flipV="1">
            <a:off x="4957407" y="6087090"/>
            <a:ext cx="28" cy="4156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BE0B307-BCEA-5819-8371-493DFED6C122}"/>
              </a:ext>
            </a:extLst>
          </p:cNvPr>
          <p:cNvCxnSpPr>
            <a:cxnSpLocks/>
            <a:stCxn id="65" idx="0"/>
            <a:endCxn id="67" idx="1"/>
          </p:cNvCxnSpPr>
          <p:nvPr/>
        </p:nvCxnSpPr>
        <p:spPr>
          <a:xfrm rot="5400000" flipH="1" flipV="1">
            <a:off x="5163009" y="4396980"/>
            <a:ext cx="771973" cy="1183121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1BED9D90-63B4-57AF-E08F-75EB09BCADF7}"/>
              </a:ext>
            </a:extLst>
          </p:cNvPr>
          <p:cNvCxnSpPr>
            <a:cxnSpLocks/>
            <a:stCxn id="66" idx="0"/>
            <a:endCxn id="67" idx="3"/>
          </p:cNvCxnSpPr>
          <p:nvPr/>
        </p:nvCxnSpPr>
        <p:spPr>
          <a:xfrm rot="16200000" flipV="1">
            <a:off x="8162028" y="4396969"/>
            <a:ext cx="771973" cy="1183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980893-3C0B-0A33-0902-2C05784F101D}"/>
              </a:ext>
            </a:extLst>
          </p:cNvPr>
          <p:cNvCxnSpPr>
            <a:cxnSpLocks/>
            <a:stCxn id="67" idx="0"/>
            <a:endCxn id="62" idx="2"/>
          </p:cNvCxnSpPr>
          <p:nvPr/>
        </p:nvCxnSpPr>
        <p:spPr>
          <a:xfrm flipH="1" flipV="1">
            <a:off x="7047474" y="3815912"/>
            <a:ext cx="1027" cy="4303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6DD77A5-E8C5-1CB8-8E36-17E63A1744C3}"/>
              </a:ext>
            </a:extLst>
          </p:cNvPr>
          <p:cNvSpPr/>
          <p:nvPr/>
        </p:nvSpPr>
        <p:spPr>
          <a:xfrm>
            <a:off x="8231640" y="720602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AD7FD46-87D6-5758-3B70-C312C403E161}"/>
              </a:ext>
            </a:extLst>
          </p:cNvPr>
          <p:cNvSpPr/>
          <p:nvPr/>
        </p:nvSpPr>
        <p:spPr>
          <a:xfrm>
            <a:off x="4049459" y="7206020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7162BF5-86AA-EF3C-F8B1-BCEB9B0954F9}"/>
              </a:ext>
            </a:extLst>
          </p:cNvPr>
          <p:cNvSpPr/>
          <p:nvPr/>
        </p:nvSpPr>
        <p:spPr>
          <a:xfrm>
            <a:off x="4049482" y="4821554"/>
            <a:ext cx="1815887" cy="339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7D92FB7F-5829-B385-DF14-28810D10E3BA}"/>
              </a:ext>
            </a:extLst>
          </p:cNvPr>
          <p:cNvSpPr/>
          <p:nvPr/>
        </p:nvSpPr>
        <p:spPr>
          <a:xfrm>
            <a:off x="8231648" y="4816510"/>
            <a:ext cx="1815887" cy="339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68C1549-1C1C-536C-7C8D-1B1A39B895A9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V="1">
            <a:off x="9139586" y="6087091"/>
            <a:ext cx="0" cy="41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D88C9E6-5C04-80B2-874F-FAE3FC79BA33}"/>
              </a:ext>
            </a:extLst>
          </p:cNvPr>
          <p:cNvSpPr/>
          <p:nvPr/>
        </p:nvSpPr>
        <p:spPr>
          <a:xfrm>
            <a:off x="10097093" y="6502780"/>
            <a:ext cx="2394215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Propositional logic</a:t>
            </a:r>
            <a:br>
              <a:rPr lang="en-US" sz="1968" dirty="0">
                <a:solidFill>
                  <a:schemeClr val="accent1"/>
                </a:solidFill>
              </a:rPr>
            </a:br>
            <a:r>
              <a:rPr lang="en-US" sz="1968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C9F6A8B-EF24-5C28-08B1-7D381BF2848E}"/>
              </a:ext>
            </a:extLst>
          </p:cNvPr>
          <p:cNvSpPr/>
          <p:nvPr/>
        </p:nvSpPr>
        <p:spPr>
          <a:xfrm>
            <a:off x="9997938" y="5377742"/>
            <a:ext cx="2493208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sz="1968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060D6BF-6651-2A51-98C6-C2FB12283B54}"/>
              </a:ext>
            </a:extLst>
          </p:cNvPr>
          <p:cNvSpPr/>
          <p:nvPr/>
        </p:nvSpPr>
        <p:spPr>
          <a:xfrm>
            <a:off x="9997930" y="4244413"/>
            <a:ext cx="2493207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Statistical inference</a:t>
            </a:r>
            <a:br>
              <a:rPr lang="en-US" sz="1968" dirty="0">
                <a:solidFill>
                  <a:schemeClr val="accent2"/>
                </a:solidFill>
              </a:rPr>
            </a:br>
            <a:r>
              <a:rPr lang="en-US" sz="1968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C487B27-1EA6-455F-1FDA-7A11B1080BD7}"/>
              </a:ext>
            </a:extLst>
          </p:cNvPr>
          <p:cNvSpPr/>
          <p:nvPr/>
        </p:nvSpPr>
        <p:spPr>
          <a:xfrm>
            <a:off x="8230605" y="369486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968" dirty="0">
                <a:solidFill>
                  <a:schemeClr val="accent1"/>
                </a:solidFill>
              </a:rPr>
            </a:br>
            <a:r>
              <a:rPr lang="en-US" sz="1968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52C52EC-B10E-DD00-EBDB-998406744787}"/>
              </a:ext>
            </a:extLst>
          </p:cNvPr>
          <p:cNvSpPr/>
          <p:nvPr/>
        </p:nvSpPr>
        <p:spPr>
          <a:xfrm>
            <a:off x="10097108" y="3108093"/>
            <a:ext cx="239401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5F156FA8-74EC-2190-E2E5-10DCE2D5EDA7}"/>
              </a:ext>
            </a:extLst>
          </p:cNvPr>
          <p:cNvSpPr/>
          <p:nvPr/>
        </p:nvSpPr>
        <p:spPr>
          <a:xfrm>
            <a:off x="6332570" y="2329823"/>
            <a:ext cx="1429805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794279B-3192-0822-A932-36A21051CA6D}"/>
              </a:ext>
            </a:extLst>
          </p:cNvPr>
          <p:cNvSpPr/>
          <p:nvPr/>
        </p:nvSpPr>
        <p:spPr>
          <a:xfrm>
            <a:off x="7955435" y="2212002"/>
            <a:ext cx="4337546" cy="5653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31" dirty="0">
                <a:solidFill>
                  <a:schemeClr val="accent2"/>
                </a:solidFill>
              </a:rPr>
              <a:t>L(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) ∝ 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		Frequentist</a:t>
            </a:r>
            <a:endParaRPr lang="en-US" sz="1312" dirty="0">
              <a:solidFill>
                <a:schemeClr val="accent2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1A529D8-09F6-9CD6-1577-FC1A6E0EBE28}"/>
              </a:ext>
            </a:extLst>
          </p:cNvPr>
          <p:cNvSpPr/>
          <p:nvPr/>
        </p:nvSpPr>
        <p:spPr>
          <a:xfrm>
            <a:off x="7955416" y="2593894"/>
            <a:ext cx="4337565" cy="5653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31" dirty="0">
                <a:solidFill>
                  <a:schemeClr val="accent2"/>
                </a:solidFill>
              </a:rPr>
              <a:t>P(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) ∝ 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 · P(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 		Bayesian</a:t>
            </a:r>
            <a:endParaRPr lang="en-US" sz="1312" dirty="0">
              <a:solidFill>
                <a:schemeClr val="accent2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2992CF1-0D86-4AAF-30FE-C0222D05856E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 flipV="1">
            <a:off x="7762375" y="2494682"/>
            <a:ext cx="193060" cy="1914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D2A9880-09B3-E25E-9F4D-43E901AD4EC2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7762376" y="2686105"/>
            <a:ext cx="193041" cy="1904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6F1AC69-AC54-4035-DECB-9462F5C104BF}"/>
              </a:ext>
            </a:extLst>
          </p:cNvPr>
          <p:cNvSpPr/>
          <p:nvPr/>
        </p:nvSpPr>
        <p:spPr>
          <a:xfrm>
            <a:off x="6139529" y="5377742"/>
            <a:ext cx="1815887" cy="7125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Causal</a:t>
            </a:r>
            <a:br>
              <a:rPr lang="en-US" sz="1968" dirty="0"/>
            </a:br>
            <a:r>
              <a:rPr lang="en-US" sz="1968" dirty="0"/>
              <a:t>model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91D737-6E1F-71E6-767F-D3F7C4FCA188}"/>
              </a:ext>
            </a:extLst>
          </p:cNvPr>
          <p:cNvCxnSpPr>
            <a:cxnSpLocks/>
            <a:stCxn id="65" idx="3"/>
            <a:endCxn id="92" idx="1"/>
          </p:cNvCxnSpPr>
          <p:nvPr/>
        </p:nvCxnSpPr>
        <p:spPr>
          <a:xfrm>
            <a:off x="5865379" y="5730809"/>
            <a:ext cx="274150" cy="321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A8262D8-666C-BF4D-E15A-387BD6970DFD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 flipV="1">
            <a:off x="7955415" y="5730809"/>
            <a:ext cx="276226" cy="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27520E18-5110-6336-9614-E8C8E61148AA}"/>
              </a:ext>
            </a:extLst>
          </p:cNvPr>
          <p:cNvSpPr/>
          <p:nvPr/>
        </p:nvSpPr>
        <p:spPr>
          <a:xfrm>
            <a:off x="5214790" y="969829"/>
            <a:ext cx="366536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6" name="TextBox 15">
            <a:extLst>
              <a:ext uri="{FF2B5EF4-FFF2-40B4-BE49-F238E27FC236}">
                <a16:creationId xmlns:a16="http://schemas.microsoft.com/office/drawing/2014/main" id="{0199696F-9A90-6171-D680-D7F99E19487F}"/>
              </a:ext>
            </a:extLst>
          </p:cNvPr>
          <p:cNvSpPr txBox="1"/>
          <p:nvPr/>
        </p:nvSpPr>
        <p:spPr>
          <a:xfrm>
            <a:off x="6595041" y="4996742"/>
            <a:ext cx="905888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31" dirty="0">
                <a:solidFill>
                  <a:schemeClr val="accent2"/>
                </a:solidFill>
              </a:rPr>
              <a:t>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</a:t>
            </a:r>
            <a:endParaRPr lang="en-US" sz="1531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D247E92-2CB3-CF3A-145A-20598F581BDE}"/>
              </a:ext>
            </a:extLst>
          </p:cNvPr>
          <p:cNvCxnSpPr>
            <a:cxnSpLocks/>
            <a:stCxn id="87" idx="0"/>
            <a:endCxn id="95" idx="2"/>
          </p:cNvCxnSpPr>
          <p:nvPr/>
        </p:nvCxnSpPr>
        <p:spPr>
          <a:xfrm flipH="1" flipV="1">
            <a:off x="7047472" y="1682391"/>
            <a:ext cx="1" cy="64743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D338E83-52A3-BFA1-B049-8B09C046D2B4}"/>
              </a:ext>
            </a:extLst>
          </p:cNvPr>
          <p:cNvSpPr/>
          <p:nvPr/>
        </p:nvSpPr>
        <p:spPr>
          <a:xfrm>
            <a:off x="8230605" y="3181179"/>
            <a:ext cx="1815887" cy="5463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Causal effects</a:t>
            </a:r>
            <a:br>
              <a:rPr lang="en-US" sz="1968" dirty="0">
                <a:solidFill>
                  <a:schemeClr val="accent2"/>
                </a:solidFill>
              </a:rPr>
            </a:br>
            <a:r>
              <a:rPr lang="en-US" sz="1968" dirty="0">
                <a:solidFill>
                  <a:schemeClr val="accent2"/>
                </a:solidFill>
              </a:rPr>
              <a:t>Explanations</a:t>
            </a:r>
          </a:p>
        </p:txBody>
      </p:sp>
    </p:spTree>
    <p:extLst>
      <p:ext uri="{BB962C8B-B14F-4D97-AF65-F5344CB8AC3E}">
        <p14:creationId xmlns:p14="http://schemas.microsoft.com/office/powerpoint/2010/main" val="258810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13BA3739-4AA4-961F-5AB5-7FDEEBA45C3B}"/>
              </a:ext>
            </a:extLst>
          </p:cNvPr>
          <p:cNvGrpSpPr/>
          <p:nvPr/>
        </p:nvGrpSpPr>
        <p:grpSpPr>
          <a:xfrm>
            <a:off x="3831773" y="1186540"/>
            <a:ext cx="5094508" cy="7053942"/>
            <a:chOff x="3831773" y="1186540"/>
            <a:chExt cx="5094508" cy="7053942"/>
          </a:xfrm>
        </p:grpSpPr>
        <p:pic>
          <p:nvPicPr>
            <p:cNvPr id="3" name="Picture 2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18C676FC-34D8-AF66-C729-DEB0E0F92C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56" t="94904" r="46122" b="1176"/>
            <a:stretch/>
          </p:blipFill>
          <p:spPr>
            <a:xfrm>
              <a:off x="6662055" y="7935681"/>
              <a:ext cx="304800" cy="3048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0839747-0FC3-3EF1-5AC2-6B48F89CF096}"/>
                </a:ext>
              </a:extLst>
            </p:cNvPr>
            <p:cNvSpPr/>
            <p:nvPr/>
          </p:nvSpPr>
          <p:spPr>
            <a:xfrm>
              <a:off x="6662055" y="7935682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EEC7264D-D7F8-E52A-5939-52D94CAAD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687" t="71521" r="25391" b="24559"/>
            <a:stretch/>
          </p:blipFill>
          <p:spPr>
            <a:xfrm>
              <a:off x="8273137" y="6117775"/>
              <a:ext cx="304800" cy="3048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621CF5-757C-5C9D-F7E8-CAB18F613E4D}"/>
                </a:ext>
              </a:extLst>
            </p:cNvPr>
            <p:cNvSpPr/>
            <p:nvPr/>
          </p:nvSpPr>
          <p:spPr>
            <a:xfrm>
              <a:off x="8273137" y="6117775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E31CCCE1-1A14-57EF-0B38-B2FB5A2B23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878" t="64941" r="71200" b="31139"/>
            <a:stretch/>
          </p:blipFill>
          <p:spPr>
            <a:xfrm>
              <a:off x="4713513" y="5606141"/>
              <a:ext cx="304800" cy="3048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9992170-A743-4D06-25C4-3C9BCFD7BDDA}"/>
                </a:ext>
              </a:extLst>
            </p:cNvPr>
            <p:cNvSpPr/>
            <p:nvPr/>
          </p:nvSpPr>
          <p:spPr>
            <a:xfrm>
              <a:off x="4713513" y="5606141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8CF171B4-69B2-6B2F-B525-1C52A1426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450" t="70121" r="49628" b="25959"/>
            <a:stretch/>
          </p:blipFill>
          <p:spPr>
            <a:xfrm>
              <a:off x="6389907" y="6008921"/>
              <a:ext cx="304800" cy="3048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B1CF54B-EBB0-886A-0356-CEF53AA0CCB6}"/>
                </a:ext>
              </a:extLst>
            </p:cNvPr>
            <p:cNvSpPr/>
            <p:nvPr/>
          </p:nvSpPr>
          <p:spPr>
            <a:xfrm>
              <a:off x="6389907" y="6008921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1B42E716-1D03-2392-FD6F-FD2881839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5168" t="54721" r="20910" b="41359"/>
            <a:stretch/>
          </p:blipFill>
          <p:spPr>
            <a:xfrm>
              <a:off x="8621480" y="4811486"/>
              <a:ext cx="304800" cy="30479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BC777A-7DE6-69E6-8847-6731DA4E686B}"/>
                </a:ext>
              </a:extLst>
            </p:cNvPr>
            <p:cNvSpPr/>
            <p:nvPr/>
          </p:nvSpPr>
          <p:spPr>
            <a:xfrm>
              <a:off x="8621481" y="4811487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B60B2826-8E60-B725-2BD4-417DD7FE83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234" t="58221" r="45844" b="37859"/>
            <a:stretch/>
          </p:blipFill>
          <p:spPr>
            <a:xfrm>
              <a:off x="6683825" y="5083625"/>
              <a:ext cx="304800" cy="3048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5A5CD3-8D0A-DCEF-8AF1-AF844C490437}"/>
                </a:ext>
              </a:extLst>
            </p:cNvPr>
            <p:cNvSpPr/>
            <p:nvPr/>
          </p:nvSpPr>
          <p:spPr>
            <a:xfrm>
              <a:off x="6683826" y="5083626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50B2CD69-CBFD-931D-7ABD-E03B9C3EC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332" t="43799" r="79746" b="52281"/>
            <a:stretch/>
          </p:blipFill>
          <p:spPr>
            <a:xfrm>
              <a:off x="4049485" y="3962397"/>
              <a:ext cx="304800" cy="3048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8CDF412-8947-F965-E15E-D001F241DB15}"/>
                </a:ext>
              </a:extLst>
            </p:cNvPr>
            <p:cNvSpPr/>
            <p:nvPr/>
          </p:nvSpPr>
          <p:spPr>
            <a:xfrm>
              <a:off x="4049484" y="3962397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2D570D66-08C2-B685-69B9-FEA5CFB05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826" t="46460" r="54252" b="49620"/>
            <a:stretch/>
          </p:blipFill>
          <p:spPr>
            <a:xfrm>
              <a:off x="6030685" y="4169229"/>
              <a:ext cx="304800" cy="3048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14BDD2D-E4ED-7F30-31F3-78371E944726}"/>
                </a:ext>
              </a:extLst>
            </p:cNvPr>
            <p:cNvSpPr/>
            <p:nvPr/>
          </p:nvSpPr>
          <p:spPr>
            <a:xfrm>
              <a:off x="6030685" y="4169229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B21874D7-3EAE-87C7-27DB-E5810B643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673" t="39599" r="39405" b="56481"/>
            <a:stretch/>
          </p:blipFill>
          <p:spPr>
            <a:xfrm>
              <a:off x="7184567" y="3635831"/>
              <a:ext cx="304800" cy="304800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297BD2C-5912-CE56-B873-A3D700DE63A4}"/>
                </a:ext>
              </a:extLst>
            </p:cNvPr>
            <p:cNvSpPr/>
            <p:nvPr/>
          </p:nvSpPr>
          <p:spPr>
            <a:xfrm>
              <a:off x="7184566" y="3635830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8" name="Picture 37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7D807CA7-F5FC-C81A-E87B-1FAE533C0B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624" t="36379" r="22454" b="59701"/>
            <a:stretch/>
          </p:blipFill>
          <p:spPr>
            <a:xfrm>
              <a:off x="8501736" y="3385458"/>
              <a:ext cx="304801" cy="3048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7C6679-833C-337D-4C47-AC3C5CD5B062}"/>
                </a:ext>
              </a:extLst>
            </p:cNvPr>
            <p:cNvSpPr/>
            <p:nvPr/>
          </p:nvSpPr>
          <p:spPr>
            <a:xfrm>
              <a:off x="8501738" y="3385459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39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3D9F2042-A206-8E6A-93A9-064DF5E85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4574" t="8096" r="41504" b="87984"/>
            <a:stretch/>
          </p:blipFill>
          <p:spPr>
            <a:xfrm>
              <a:off x="7021282" y="1186540"/>
              <a:ext cx="304800" cy="304800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A8A1B69-712E-8C97-08CD-4BCFE6CF4C1A}"/>
                </a:ext>
              </a:extLst>
            </p:cNvPr>
            <p:cNvSpPr/>
            <p:nvPr/>
          </p:nvSpPr>
          <p:spPr>
            <a:xfrm>
              <a:off x="7021281" y="1186540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D9021BA6-295D-75AE-FFB1-1E3D17F197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859" t="18455" r="34219" b="77625"/>
            <a:stretch/>
          </p:blipFill>
          <p:spPr>
            <a:xfrm>
              <a:off x="7587336" y="1992092"/>
              <a:ext cx="304800" cy="304800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A296A70-0890-18BD-5490-FDFEE46DEDBD}"/>
                </a:ext>
              </a:extLst>
            </p:cNvPr>
            <p:cNvSpPr/>
            <p:nvPr/>
          </p:nvSpPr>
          <p:spPr>
            <a:xfrm>
              <a:off x="7587337" y="1992091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BE226456-3AF4-875E-D98C-3E43D990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148" t="28536" r="62930" b="67543"/>
            <a:stretch/>
          </p:blipFill>
          <p:spPr>
            <a:xfrm>
              <a:off x="5355767" y="2775858"/>
              <a:ext cx="304801" cy="304800"/>
            </a:xfrm>
            <a:prstGeom prst="rect">
              <a:avLst/>
            </a:prstGeom>
          </p:spPr>
        </p:pic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1F6636A-2E79-60DB-35C0-3B67F41D081E}"/>
                </a:ext>
              </a:extLst>
            </p:cNvPr>
            <p:cNvSpPr/>
            <p:nvPr/>
          </p:nvSpPr>
          <p:spPr>
            <a:xfrm>
              <a:off x="5355769" y="2775858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53AC2AAF-B52A-F8F7-28F4-D086A6CEA2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535" t="27695" r="82543" b="68383"/>
            <a:stretch/>
          </p:blipFill>
          <p:spPr>
            <a:xfrm>
              <a:off x="3831773" y="2710540"/>
              <a:ext cx="304800" cy="304801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4E2199B-8FBE-1548-6435-70200917624D}"/>
                </a:ext>
              </a:extLst>
            </p:cNvPr>
            <p:cNvSpPr/>
            <p:nvPr/>
          </p:nvSpPr>
          <p:spPr>
            <a:xfrm>
              <a:off x="3831773" y="2710542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8" name="Picture 47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E35F852C-C612-08CF-3F6F-FA177DCAF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273" t="24055" r="47805" b="72025"/>
            <a:stretch/>
          </p:blipFill>
          <p:spPr>
            <a:xfrm>
              <a:off x="6531426" y="2427514"/>
              <a:ext cx="304800" cy="304800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30686EA-B9AF-BCEC-EEAA-EAD1D4386205}"/>
                </a:ext>
              </a:extLst>
            </p:cNvPr>
            <p:cNvSpPr/>
            <p:nvPr/>
          </p:nvSpPr>
          <p:spPr>
            <a:xfrm>
              <a:off x="6531426" y="2427514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8147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1D0D93-21D8-EC2F-50E2-B98DA3077B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32"/>
          <a:stretch/>
        </p:blipFill>
        <p:spPr bwMode="auto">
          <a:xfrm>
            <a:off x="1942377" y="1481874"/>
            <a:ext cx="5155109" cy="59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B14A2D-4549-1DCC-56E4-9B9A1C0F76D5}"/>
              </a:ext>
            </a:extLst>
          </p:cNvPr>
          <p:cNvSpPr txBox="1"/>
          <p:nvPr/>
        </p:nvSpPr>
        <p:spPr>
          <a:xfrm>
            <a:off x="5787375" y="601917"/>
            <a:ext cx="113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BACA5C4-1A9B-F007-21E1-08F549D71900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353365" y="940471"/>
            <a:ext cx="0" cy="49785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439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C1D0D93-21D8-EC2F-50E2-B98DA3077B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377" y="1481874"/>
            <a:ext cx="9447069" cy="59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875E21-58CF-0D7D-3880-E72AD71E4E16}"/>
              </a:ext>
            </a:extLst>
          </p:cNvPr>
          <p:cNvSpPr txBox="1"/>
          <p:nvPr/>
        </p:nvSpPr>
        <p:spPr>
          <a:xfrm>
            <a:off x="9514248" y="601917"/>
            <a:ext cx="113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7FB371"/>
                </a:solidFill>
              </a:rPr>
              <a:t>Estimate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174BFAB-97F3-4588-04C1-70693A204308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10080238" y="940471"/>
            <a:ext cx="0" cy="497859"/>
          </a:xfrm>
          <a:prstGeom prst="straightConnector1">
            <a:avLst/>
          </a:prstGeom>
          <a:ln w="28575">
            <a:solidFill>
              <a:srgbClr val="7FB37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36379C0-2C60-C257-660C-DF69EE8D9E0B}"/>
              </a:ext>
            </a:extLst>
          </p:cNvPr>
          <p:cNvGrpSpPr/>
          <p:nvPr/>
        </p:nvGrpSpPr>
        <p:grpSpPr>
          <a:xfrm>
            <a:off x="8327566" y="6896321"/>
            <a:ext cx="304800" cy="304801"/>
            <a:chOff x="6662055" y="7935681"/>
            <a:chExt cx="304800" cy="304801"/>
          </a:xfrm>
        </p:grpSpPr>
        <p:pic>
          <p:nvPicPr>
            <p:cNvPr id="3" name="Picture 2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C75FEFF1-946A-0AB7-FAD5-5C65B239A6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956" t="94904" r="46122" b="1176"/>
            <a:stretch/>
          </p:blipFill>
          <p:spPr>
            <a:xfrm>
              <a:off x="6662055" y="7935681"/>
              <a:ext cx="304800" cy="3048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EEABF6C-7684-DE6F-2355-2324411F15B8}"/>
                </a:ext>
              </a:extLst>
            </p:cNvPr>
            <p:cNvSpPr/>
            <p:nvPr/>
          </p:nvSpPr>
          <p:spPr>
            <a:xfrm>
              <a:off x="6662055" y="7935682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1C0EABF-B48B-7A86-8AB7-F0D9BA79904E}"/>
              </a:ext>
            </a:extLst>
          </p:cNvPr>
          <p:cNvGrpSpPr/>
          <p:nvPr/>
        </p:nvGrpSpPr>
        <p:grpSpPr>
          <a:xfrm>
            <a:off x="7652611" y="3114152"/>
            <a:ext cx="304800" cy="304800"/>
            <a:chOff x="8273137" y="6117775"/>
            <a:chExt cx="304800" cy="304800"/>
          </a:xfrm>
        </p:grpSpPr>
        <p:pic>
          <p:nvPicPr>
            <p:cNvPr id="6" name="Picture 5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4E3B554D-2261-1F3F-994A-CC07C27AA8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687" t="71521" r="25391" b="24559"/>
            <a:stretch/>
          </p:blipFill>
          <p:spPr>
            <a:xfrm>
              <a:off x="8273137" y="6117775"/>
              <a:ext cx="304800" cy="3048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9F6B044-E5DD-180B-8F13-786885D81F04}"/>
                </a:ext>
              </a:extLst>
            </p:cNvPr>
            <p:cNvSpPr/>
            <p:nvPr/>
          </p:nvSpPr>
          <p:spPr>
            <a:xfrm>
              <a:off x="8273137" y="6117775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2D2A3BF-5EDE-6689-9D4C-1A20AE99904C}"/>
              </a:ext>
            </a:extLst>
          </p:cNvPr>
          <p:cNvGrpSpPr/>
          <p:nvPr/>
        </p:nvGrpSpPr>
        <p:grpSpPr>
          <a:xfrm>
            <a:off x="7360185" y="5481226"/>
            <a:ext cx="304800" cy="304800"/>
            <a:chOff x="4713513" y="5606141"/>
            <a:chExt cx="304800" cy="304800"/>
          </a:xfrm>
        </p:grpSpPr>
        <p:pic>
          <p:nvPicPr>
            <p:cNvPr id="8" name="Picture 7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BB0BD666-7061-297D-978D-5D8106288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878" t="64941" r="71200" b="31139"/>
            <a:stretch/>
          </p:blipFill>
          <p:spPr>
            <a:xfrm>
              <a:off x="4713513" y="5606141"/>
              <a:ext cx="304800" cy="30480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5C7112-C40A-B918-8585-CD547AF005B4}"/>
                </a:ext>
              </a:extLst>
            </p:cNvPr>
            <p:cNvSpPr/>
            <p:nvPr/>
          </p:nvSpPr>
          <p:spPr>
            <a:xfrm>
              <a:off x="4713513" y="5606141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991E15C-E586-5278-369E-951E9442DFC8}"/>
              </a:ext>
            </a:extLst>
          </p:cNvPr>
          <p:cNvGrpSpPr/>
          <p:nvPr/>
        </p:nvGrpSpPr>
        <p:grpSpPr>
          <a:xfrm>
            <a:off x="7752119" y="5068709"/>
            <a:ext cx="304800" cy="304800"/>
            <a:chOff x="6389907" y="6008921"/>
            <a:chExt cx="304800" cy="304800"/>
          </a:xfrm>
        </p:grpSpPr>
        <p:pic>
          <p:nvPicPr>
            <p:cNvPr id="10" name="Picture 9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A98EE223-56AC-01C6-3591-601CE31F9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6450" t="70121" r="49628" b="25959"/>
            <a:stretch/>
          </p:blipFill>
          <p:spPr>
            <a:xfrm>
              <a:off x="6389907" y="6008921"/>
              <a:ext cx="304800" cy="3048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C3240EF-1C25-4E08-ED55-B59CD6BCF53E}"/>
                </a:ext>
              </a:extLst>
            </p:cNvPr>
            <p:cNvSpPr/>
            <p:nvPr/>
          </p:nvSpPr>
          <p:spPr>
            <a:xfrm>
              <a:off x="6389907" y="6008921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BF567AC-F719-F388-B4D1-F5543F7B879C}"/>
              </a:ext>
            </a:extLst>
          </p:cNvPr>
          <p:cNvGrpSpPr/>
          <p:nvPr/>
        </p:nvGrpSpPr>
        <p:grpSpPr>
          <a:xfrm>
            <a:off x="7822845" y="4053029"/>
            <a:ext cx="304801" cy="304801"/>
            <a:chOff x="8621480" y="4811486"/>
            <a:chExt cx="304801" cy="304801"/>
          </a:xfrm>
        </p:grpSpPr>
        <p:pic>
          <p:nvPicPr>
            <p:cNvPr id="12" name="Picture 11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9DD290A8-D329-745C-8A70-5C938CC668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168" t="54721" r="20910" b="41359"/>
            <a:stretch/>
          </p:blipFill>
          <p:spPr>
            <a:xfrm>
              <a:off x="8621480" y="4811486"/>
              <a:ext cx="304800" cy="304799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51F0F4-032E-32A9-F74B-33CC56A47F36}"/>
                </a:ext>
              </a:extLst>
            </p:cNvPr>
            <p:cNvSpPr/>
            <p:nvPr/>
          </p:nvSpPr>
          <p:spPr>
            <a:xfrm>
              <a:off x="8621481" y="4811487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84880D-1DB5-9956-405E-4BE554BCE9E4}"/>
              </a:ext>
            </a:extLst>
          </p:cNvPr>
          <p:cNvGrpSpPr/>
          <p:nvPr/>
        </p:nvGrpSpPr>
        <p:grpSpPr>
          <a:xfrm>
            <a:off x="7599717" y="4630170"/>
            <a:ext cx="304801" cy="304801"/>
            <a:chOff x="6683825" y="5083625"/>
            <a:chExt cx="304801" cy="304801"/>
          </a:xfrm>
        </p:grpSpPr>
        <p:pic>
          <p:nvPicPr>
            <p:cNvPr id="14" name="Picture 13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7BC33B83-BDF6-5956-2BF7-ED9589E55F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234" t="58221" r="45844" b="37859"/>
            <a:stretch/>
          </p:blipFill>
          <p:spPr>
            <a:xfrm>
              <a:off x="6683825" y="5083625"/>
              <a:ext cx="304800" cy="304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48E0DA-9EE5-CD4A-5641-B9E7578447EA}"/>
                </a:ext>
              </a:extLst>
            </p:cNvPr>
            <p:cNvSpPr/>
            <p:nvPr/>
          </p:nvSpPr>
          <p:spPr>
            <a:xfrm>
              <a:off x="6683826" y="5083626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94DB02F-00F5-5933-D8AA-E7D6F04B6CDF}"/>
              </a:ext>
            </a:extLst>
          </p:cNvPr>
          <p:cNvGrpSpPr/>
          <p:nvPr/>
        </p:nvGrpSpPr>
        <p:grpSpPr>
          <a:xfrm>
            <a:off x="7957411" y="3626735"/>
            <a:ext cx="304801" cy="304800"/>
            <a:chOff x="4049484" y="3962397"/>
            <a:chExt cx="304801" cy="304800"/>
          </a:xfrm>
        </p:grpSpPr>
        <p:pic>
          <p:nvPicPr>
            <p:cNvPr id="16" name="Picture 15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3570F45C-83C4-11C7-6CBB-A658B57A6B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332" t="43799" r="79746" b="52281"/>
            <a:stretch/>
          </p:blipFill>
          <p:spPr>
            <a:xfrm>
              <a:off x="4049485" y="3962397"/>
              <a:ext cx="304800" cy="3048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656B4C4-EA40-2B17-DB02-9AFDA3EEFFF6}"/>
                </a:ext>
              </a:extLst>
            </p:cNvPr>
            <p:cNvSpPr/>
            <p:nvPr/>
          </p:nvSpPr>
          <p:spPr>
            <a:xfrm>
              <a:off x="4049484" y="3962397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43A8B2-EAB4-636E-5B9E-FE407F0A45B8}"/>
              </a:ext>
            </a:extLst>
          </p:cNvPr>
          <p:cNvGrpSpPr/>
          <p:nvPr/>
        </p:nvGrpSpPr>
        <p:grpSpPr>
          <a:xfrm>
            <a:off x="7347835" y="3517515"/>
            <a:ext cx="304800" cy="304800"/>
            <a:chOff x="6030685" y="4169229"/>
            <a:chExt cx="304800" cy="304800"/>
          </a:xfrm>
        </p:grpSpPr>
        <p:pic>
          <p:nvPicPr>
            <p:cNvPr id="18" name="Picture 17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4E1398CF-A092-71CA-68F2-D50FFA544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1826" t="46460" r="54252" b="49620"/>
            <a:stretch/>
          </p:blipFill>
          <p:spPr>
            <a:xfrm>
              <a:off x="6030685" y="4169229"/>
              <a:ext cx="304800" cy="3048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7320A2F-EBC2-69C7-10BE-4293A69EB4DD}"/>
                </a:ext>
              </a:extLst>
            </p:cNvPr>
            <p:cNvSpPr/>
            <p:nvPr/>
          </p:nvSpPr>
          <p:spPr>
            <a:xfrm>
              <a:off x="6030685" y="4169229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7FA7DC5-28A1-1C5D-FC5E-784FA4833D54}"/>
              </a:ext>
            </a:extLst>
          </p:cNvPr>
          <p:cNvGrpSpPr/>
          <p:nvPr/>
        </p:nvGrpSpPr>
        <p:grpSpPr>
          <a:xfrm>
            <a:off x="7305781" y="5968198"/>
            <a:ext cx="304801" cy="304801"/>
            <a:chOff x="7184566" y="3635830"/>
            <a:chExt cx="304801" cy="304801"/>
          </a:xfrm>
        </p:grpSpPr>
        <p:pic>
          <p:nvPicPr>
            <p:cNvPr id="20" name="Picture 19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B0494E46-D9A9-FD20-CCE1-E2222BA2FD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673" t="39599" r="39405" b="56481"/>
            <a:stretch/>
          </p:blipFill>
          <p:spPr>
            <a:xfrm>
              <a:off x="7184567" y="3635831"/>
              <a:ext cx="304800" cy="304800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353DFC-3FA7-8399-8BA0-510484F76451}"/>
                </a:ext>
              </a:extLst>
            </p:cNvPr>
            <p:cNvSpPr/>
            <p:nvPr/>
          </p:nvSpPr>
          <p:spPr>
            <a:xfrm>
              <a:off x="7184566" y="3635830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1DC9C9F-2590-6553-07DE-F9F816200DCE}"/>
              </a:ext>
            </a:extLst>
          </p:cNvPr>
          <p:cNvGrpSpPr/>
          <p:nvPr/>
        </p:nvGrpSpPr>
        <p:grpSpPr>
          <a:xfrm>
            <a:off x="7997043" y="2596950"/>
            <a:ext cx="304802" cy="304801"/>
            <a:chOff x="8501736" y="3385458"/>
            <a:chExt cx="304802" cy="304801"/>
          </a:xfrm>
        </p:grpSpPr>
        <p:pic>
          <p:nvPicPr>
            <p:cNvPr id="22" name="Picture 21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83C68EE9-1524-9122-D525-B97F926EC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3624" t="36379" r="22454" b="59701"/>
            <a:stretch/>
          </p:blipFill>
          <p:spPr>
            <a:xfrm>
              <a:off x="8501736" y="3385458"/>
              <a:ext cx="304801" cy="3048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67F2380-F524-8887-7A28-FA15EBEC1108}"/>
                </a:ext>
              </a:extLst>
            </p:cNvPr>
            <p:cNvSpPr/>
            <p:nvPr/>
          </p:nvSpPr>
          <p:spPr>
            <a:xfrm>
              <a:off x="8501738" y="3385459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402AE9F-BAC4-32C5-A1EB-153E2122E533}"/>
              </a:ext>
            </a:extLst>
          </p:cNvPr>
          <p:cNvGrpSpPr/>
          <p:nvPr/>
        </p:nvGrpSpPr>
        <p:grpSpPr>
          <a:xfrm>
            <a:off x="8022766" y="1839691"/>
            <a:ext cx="304801" cy="304800"/>
            <a:chOff x="7021281" y="1186540"/>
            <a:chExt cx="304801" cy="304800"/>
          </a:xfrm>
        </p:grpSpPr>
        <p:pic>
          <p:nvPicPr>
            <p:cNvPr id="24" name="Picture 23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468ABABB-8218-4FC2-F9BD-A86DF61326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74" t="8096" r="41504" b="87984"/>
            <a:stretch/>
          </p:blipFill>
          <p:spPr>
            <a:xfrm>
              <a:off x="7021282" y="1186540"/>
              <a:ext cx="304800" cy="3048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6B3E837-7B94-EAB6-EF35-3EB318722A21}"/>
                </a:ext>
              </a:extLst>
            </p:cNvPr>
            <p:cNvSpPr/>
            <p:nvPr/>
          </p:nvSpPr>
          <p:spPr>
            <a:xfrm>
              <a:off x="7021281" y="1186540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5051F2-F19D-6C1D-9099-783F86ADE513}"/>
              </a:ext>
            </a:extLst>
          </p:cNvPr>
          <p:cNvGrpSpPr/>
          <p:nvPr/>
        </p:nvGrpSpPr>
        <p:grpSpPr>
          <a:xfrm>
            <a:off x="8131614" y="2979858"/>
            <a:ext cx="304801" cy="304801"/>
            <a:chOff x="7587336" y="1992091"/>
            <a:chExt cx="304801" cy="304801"/>
          </a:xfrm>
        </p:grpSpPr>
        <p:pic>
          <p:nvPicPr>
            <p:cNvPr id="26" name="Picture 25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49879083-17F1-06CE-6579-7DCF6B8BD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859" t="18455" r="34219" b="77625"/>
            <a:stretch/>
          </p:blipFill>
          <p:spPr>
            <a:xfrm>
              <a:off x="7587336" y="1992092"/>
              <a:ext cx="304800" cy="30480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6853CEF-4E72-2198-7DC5-C481EF23F12F}"/>
                </a:ext>
              </a:extLst>
            </p:cNvPr>
            <p:cNvSpPr/>
            <p:nvPr/>
          </p:nvSpPr>
          <p:spPr>
            <a:xfrm>
              <a:off x="7587337" y="1992091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F5A5F06-F67C-DD82-B03A-CDC7B1231846}"/>
              </a:ext>
            </a:extLst>
          </p:cNvPr>
          <p:cNvGrpSpPr/>
          <p:nvPr/>
        </p:nvGrpSpPr>
        <p:grpSpPr>
          <a:xfrm>
            <a:off x="7599718" y="2478407"/>
            <a:ext cx="304802" cy="304800"/>
            <a:chOff x="5355767" y="2775858"/>
            <a:chExt cx="304802" cy="304800"/>
          </a:xfrm>
        </p:grpSpPr>
        <p:pic>
          <p:nvPicPr>
            <p:cNvPr id="28" name="Picture 27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302735C5-7D79-10DB-C4FB-6EE0363557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148" t="28536" r="62930" b="67543"/>
            <a:stretch/>
          </p:blipFill>
          <p:spPr>
            <a:xfrm>
              <a:off x="5355767" y="2775858"/>
              <a:ext cx="304801" cy="3048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5C0DB87-216A-1944-3347-9A82713E324F}"/>
                </a:ext>
              </a:extLst>
            </p:cNvPr>
            <p:cNvSpPr/>
            <p:nvPr/>
          </p:nvSpPr>
          <p:spPr>
            <a:xfrm>
              <a:off x="5355769" y="2775858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19AA4AF-ED8C-D98A-5FB9-E59ED33B5D5A}"/>
              </a:ext>
            </a:extLst>
          </p:cNvPr>
          <p:cNvGrpSpPr/>
          <p:nvPr/>
        </p:nvGrpSpPr>
        <p:grpSpPr>
          <a:xfrm>
            <a:off x="8436414" y="4240919"/>
            <a:ext cx="304800" cy="304802"/>
            <a:chOff x="3831773" y="2710540"/>
            <a:chExt cx="304800" cy="304802"/>
          </a:xfrm>
        </p:grpSpPr>
        <p:pic>
          <p:nvPicPr>
            <p:cNvPr id="30" name="Picture 29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16913F36-41BD-BE65-682E-0A41741307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35" t="27695" r="82543" b="68383"/>
            <a:stretch/>
          </p:blipFill>
          <p:spPr>
            <a:xfrm>
              <a:off x="3831773" y="2710540"/>
              <a:ext cx="304800" cy="304801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E52DBC9-E25B-0484-B426-2E665FFEB785}"/>
                </a:ext>
              </a:extLst>
            </p:cNvPr>
            <p:cNvSpPr/>
            <p:nvPr/>
          </p:nvSpPr>
          <p:spPr>
            <a:xfrm>
              <a:off x="3831773" y="2710542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9110E55-4DA4-D3CE-6253-0BCD69F19A70}"/>
              </a:ext>
            </a:extLst>
          </p:cNvPr>
          <p:cNvGrpSpPr/>
          <p:nvPr/>
        </p:nvGrpSpPr>
        <p:grpSpPr>
          <a:xfrm>
            <a:off x="8338437" y="2642051"/>
            <a:ext cx="304800" cy="304800"/>
            <a:chOff x="6531426" y="2427514"/>
            <a:chExt cx="304800" cy="304800"/>
          </a:xfrm>
        </p:grpSpPr>
        <p:pic>
          <p:nvPicPr>
            <p:cNvPr id="32" name="Picture 31" descr="A person in a green dress&#10;&#10;Description automatically generated">
              <a:extLst>
                <a:ext uri="{FF2B5EF4-FFF2-40B4-BE49-F238E27FC236}">
                  <a16:creationId xmlns:a16="http://schemas.microsoft.com/office/drawing/2014/main" id="{47B9F828-B316-7C3F-884A-12BD4318CF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273" t="24055" r="47805" b="72025"/>
            <a:stretch/>
          </p:blipFill>
          <p:spPr>
            <a:xfrm>
              <a:off x="6531426" y="2427514"/>
              <a:ext cx="304800" cy="30480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0286AF-671B-6CFB-955E-2F13F73C241C}"/>
                </a:ext>
              </a:extLst>
            </p:cNvPr>
            <p:cNvSpPr/>
            <p:nvPr/>
          </p:nvSpPr>
          <p:spPr>
            <a:xfrm>
              <a:off x="6531426" y="2427514"/>
              <a:ext cx="304800" cy="30480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A9A5349-F0F3-1F10-8D49-2415AEA61667}"/>
              </a:ext>
            </a:extLst>
          </p:cNvPr>
          <p:cNvSpPr txBox="1"/>
          <p:nvPr/>
        </p:nvSpPr>
        <p:spPr>
          <a:xfrm>
            <a:off x="8457737" y="5089180"/>
            <a:ext cx="100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D79970"/>
                </a:solidFill>
              </a:rPr>
              <a:t>Estimator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8101008-2B88-B36F-0E23-EB26AB5E6D44}"/>
              </a:ext>
            </a:extLst>
          </p:cNvPr>
          <p:cNvCxnSpPr>
            <a:cxnSpLocks/>
          </p:cNvCxnSpPr>
          <p:nvPr/>
        </p:nvCxnSpPr>
        <p:spPr>
          <a:xfrm>
            <a:off x="8479951" y="5090481"/>
            <a:ext cx="957963" cy="0"/>
          </a:xfrm>
          <a:prstGeom prst="straightConnector1">
            <a:avLst/>
          </a:prstGeom>
          <a:ln w="28575">
            <a:solidFill>
              <a:srgbClr val="D799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5588DB3-372B-D190-AC1C-FAA8FC309FFD}"/>
              </a:ext>
            </a:extLst>
          </p:cNvPr>
          <p:cNvSpPr txBox="1"/>
          <p:nvPr/>
        </p:nvSpPr>
        <p:spPr>
          <a:xfrm>
            <a:off x="5787375" y="601917"/>
            <a:ext cx="11319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52CF2E2-FB37-3B35-1B74-981617089289}"/>
              </a:ext>
            </a:extLst>
          </p:cNvPr>
          <p:cNvCxnSpPr>
            <a:cxnSpLocks/>
          </p:cNvCxnSpPr>
          <p:nvPr/>
        </p:nvCxnSpPr>
        <p:spPr>
          <a:xfrm>
            <a:off x="6353365" y="940471"/>
            <a:ext cx="0" cy="49785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1C14584-FBBB-F31C-D3D0-B18F735B89B2}"/>
              </a:ext>
            </a:extLst>
          </p:cNvPr>
          <p:cNvSpPr txBox="1"/>
          <p:nvPr/>
        </p:nvSpPr>
        <p:spPr>
          <a:xfrm>
            <a:off x="7142218" y="601310"/>
            <a:ext cx="173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Model + Data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A545BD1-2CA6-1C73-E0BD-7251A521EEE8}"/>
              </a:ext>
            </a:extLst>
          </p:cNvPr>
          <p:cNvCxnSpPr>
            <a:cxnSpLocks/>
          </p:cNvCxnSpPr>
          <p:nvPr/>
        </p:nvCxnSpPr>
        <p:spPr>
          <a:xfrm>
            <a:off x="8022766" y="940272"/>
            <a:ext cx="0" cy="497859"/>
          </a:xfrm>
          <a:prstGeom prst="straightConnector1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60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women posing for a photo&#10;&#10;Description automatically generated">
            <a:extLst>
              <a:ext uri="{FF2B5EF4-FFF2-40B4-BE49-F238E27FC236}">
                <a16:creationId xmlns:a16="http://schemas.microsoft.com/office/drawing/2014/main" id="{E3FE9F10-1CF5-F77C-BFB9-6809244F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112" y="558006"/>
            <a:ext cx="5181600" cy="777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99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child&#10;&#10;Description automatically generated">
            <a:extLst>
              <a:ext uri="{FF2B5EF4-FFF2-40B4-BE49-F238E27FC236}">
                <a16:creationId xmlns:a16="http://schemas.microsoft.com/office/drawing/2014/main" id="{214AF87B-063A-1F05-BCCD-9E6F3481C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51" y="1754825"/>
            <a:ext cx="4781122" cy="537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9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2990</TotalTime>
  <Words>700</Words>
  <Application>Microsoft Macintosh PowerPoint</Application>
  <PresentationFormat>Custom</PresentationFormat>
  <Paragraphs>177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Chalkboard</vt:lpstr>
      <vt:lpstr>Papyrus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Marcora, Edoardo</dc:creator>
  <cp:lastModifiedBy>Marcora, Edoardo</cp:lastModifiedBy>
  <cp:revision>399</cp:revision>
  <dcterms:created xsi:type="dcterms:W3CDTF">2023-11-12T17:13:15Z</dcterms:created>
  <dcterms:modified xsi:type="dcterms:W3CDTF">2025-03-11T13:45:31Z</dcterms:modified>
</cp:coreProperties>
</file>